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emf" ContentType="image/x-em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1"/>
    <p:sldMasterId id="2147483659" r:id="rId2"/>
  </p:sldMasterIdLst>
  <p:notesMasterIdLst>
    <p:notesMasterId r:id="rId3"/>
  </p:notesMasterIdLst>
  <p:sldIdLst>
    <p:sldId id="424" r:id="rId4"/>
    <p:sldId id="370" r:id="rId5"/>
    <p:sldId id="272" r:id="rId6"/>
    <p:sldId id="274" r:id="rId7"/>
    <p:sldId id="275" r:id="rId8"/>
    <p:sldId id="277" r:id="rId9"/>
    <p:sldId id="401" r:id="rId10"/>
    <p:sldId id="278" r:id="rId11"/>
    <p:sldId id="280" r:id="rId12"/>
    <p:sldId id="288" r:id="rId13"/>
    <p:sldId id="308" r:id="rId14"/>
    <p:sldId id="456" r:id="rId15"/>
    <p:sldId id="281" r:id="rId16"/>
    <p:sldId id="287" r:id="rId17"/>
    <p:sldId id="284" r:id="rId18"/>
    <p:sldId id="327" r:id="rId19"/>
  </p:sldIdLst>
  <p:sldSz cx="12192000" cy="6858000"/>
  <p:notesSz cx="7103745" cy="10234295"/>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tags" Target="tags/tag139.xml" /><Relationship Id="rId21" Type="http://schemas.openxmlformats.org/officeDocument/2006/relationships/presProps" Target="presProps.xml" /><Relationship Id="rId22" Type="http://schemas.openxmlformats.org/officeDocument/2006/relationships/viewProps" Target="viewProps.xml" /><Relationship Id="rId23" Type="http://schemas.openxmlformats.org/officeDocument/2006/relationships/theme" Target="theme/theme1.xml" /><Relationship Id="rId24" Type="http://schemas.openxmlformats.org/officeDocument/2006/relationships/tableStyles" Target="tableStyles.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11.wmf" /><Relationship Id="rId2" Type="http://schemas.openxmlformats.org/officeDocument/2006/relationships/image" Target="../media/image12.wmf" /><Relationship Id="rId3" Type="http://schemas.openxmlformats.org/officeDocument/2006/relationships/image" Target="../media/image13.wmf" /><Relationship Id="rId4" Type="http://schemas.openxmlformats.org/officeDocument/2006/relationships/image" Target="../media/image14.wmf" /><Relationship Id="rId5" Type="http://schemas.openxmlformats.org/officeDocument/2006/relationships/image" Target="../media/image15.wmf" /><Relationship Id="rId6" Type="http://schemas.openxmlformats.org/officeDocument/2006/relationships/image" Target="../media/image16.wmf" /><Relationship Id="rId7" Type="http://schemas.openxmlformats.org/officeDocument/2006/relationships/image" Target="../media/image17.wmf" /><Relationship Id="rId8" Type="http://schemas.openxmlformats.org/officeDocument/2006/relationships/image" Target="../media/image18.wmf" /><Relationship Id="rId9" Type="http://schemas.openxmlformats.org/officeDocument/2006/relationships/image" Target="../media/image19.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0.wmf" /><Relationship Id="rId2" Type="http://schemas.openxmlformats.org/officeDocument/2006/relationships/image" Target="../media/image21.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1.wmf"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1584" y="1279287"/>
            <a:ext cx="6140578" cy="3454075"/>
          </a:xfrm>
          <a:prstGeom prst="rect">
            <a:avLst/>
          </a:prstGeom>
          <a:noFill/>
          <a:ln w="12700">
            <a:solidFill>
              <a:prstClr val="black"/>
            </a:solidFill>
          </a:ln>
        </p:spPr>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p:cSld name="">
    <p:bg>
      <p:bgPr>
        <a:solidFill>
          <a:srgbClr val="FFFFFF"/>
        </a:solidFill>
        <a:effectLst/>
      </p:bgPr>
    </p:bg>
    <p:spTree>
      <p:nvGrpSpPr>
        <p:cNvPr id="1" name=""/>
        <p:cNvGrpSpPr/>
        <p:nvPr/>
      </p:nvGrpSpPr>
      <p:grpSpPr>
        <a:xfrm>
          <a:off x="0" y="0"/>
          <a:ext cx="0" cy="0"/>
        </a:xfrm>
      </p:grpSpPr>
      <p:sp>
        <p:nvSpPr>
          <p:cNvPr id="19458" name="Rectangle 7"/>
          <p:cNvSpPr txBox="1">
            <a:spLocks noGrp="1"/>
          </p:cNvSpP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zh-CN"/>
              <a:t>9</a:t>
            </a:fld>
            <a:endParaRPr lang="en-US" altLang="zh-CN"/>
          </a:p>
        </p:txBody>
      </p:sp>
      <p:sp>
        <p:nvSpPr>
          <p:cNvPr id="19459" name="Rectangle 2"/>
          <p:cNvSpPr>
            <a:spLocks noRot="1" noTextEdit="1"/>
          </p:cNvSpPr>
          <p:nvPr>
            <p:ph type="sldImg"/>
          </p:nvPr>
        </p:nvSpPr>
        <p:spPr/>
      </p:sp>
      <p:sp>
        <p:nvSpPr>
          <p:cNvPr id="19460" name="Rectangle 3"/>
          <p:cNvSpPr txBox="1">
            <a:spLocks noGrp="1"/>
          </p:cNvSpPr>
          <p:nvPr>
            <p:ph type="body" idx="1"/>
          </p:nvPr>
        </p:nvSpPr>
        <p:spPr>
          <a:ln w="9525"/>
        </p:spPr>
        <p:txBody>
          <a:bodyPr wrap="square" lIns="91440" tIns="45720" rIns="91440" bIns="45720" anchor="t"/>
          <a:lstStyle/>
          <a:p>
            <a:pPr lvl="0" eaLnBrk="1" hangingPunct="1">
              <a:spcBef>
                <a:spcPct val="0"/>
              </a:spcBef>
            </a:pPr>
            <a:r>
              <a:rPr lang="zh-CN" altLang="en-US"/>
              <a:t>提问:高度是什么?</a:t>
            </a:r>
          </a:p>
        </p:txBody>
      </p:sp>
    </p:spTree>
  </p:cSld>
  <p:clrMapOvr>
    <a:overrideClrMapping bg1="lt1" tx1="dk1" bg2="lt2" tx2="dk2" accent1="accent1" accent2="accent2" accent3="accent3" accent4="accent4" accent5="accent5" accent6="accent6" hlink="hlink" folHlink="folHlink"/>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file:///C:\Users\1V994W2\PycharmProjects\PPT_Background_Generation\pic_temp\pic_sup.png" TargetMode="External" /><Relationship Id="rId2" Type="http://schemas.openxmlformats.org/officeDocument/2006/relationships/image" Target="../media/image2.png" /><Relationship Id="rId3" Type="http://schemas.openxmlformats.org/officeDocument/2006/relationships/tags" Target="../tags/tag1.xml" /><Relationship Id="rId4" Type="http://schemas.openxmlformats.org/officeDocument/2006/relationships/tags" Target="../tags/tag2.xml"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slideMaster" Target="../slideMasters/slideMaster2.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file:///C:\Users\1V994W2\PycharmProjects\PPT_Background_Generation\pic_temp\pic_half_top.png" TargetMode="External" /><Relationship Id="rId2" Type="http://schemas.openxmlformats.org/officeDocument/2006/relationships/image" Target="../media/image3.png"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tags" Target="../tags/tag13.xml" /><Relationship Id="rId8" Type="http://schemas.openxmlformats.org/officeDocument/2006/relationships/tags" Target="../tags/tag14.xml" /><Relationship Id="rId9"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file:///C:\Users\1V994W2\PycharmProjects\PPT_Background_Generation\pic_temp\0_pic_quater_left_up.png" TargetMode="External" /><Relationship Id="rId10" Type="http://schemas.openxmlformats.org/officeDocument/2006/relationships/tags" Target="../tags/tag20.xml" /><Relationship Id="rId11" Type="http://schemas.openxmlformats.org/officeDocument/2006/relationships/tags" Target="../tags/tag21.xml" /><Relationship Id="rId12" Type="http://schemas.openxmlformats.org/officeDocument/2006/relationships/tags" Target="../tags/tag22.xml" /><Relationship Id="rId13"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15.xml" /><Relationship Id="rId4" Type="http://schemas.openxmlformats.org/officeDocument/2006/relationships/image" Target="file:///C:\Users\1V994W2\PycharmProjects\PPT_Background_Generation\pic_temp\1_pic_quater_right_down.png" TargetMode="External" /><Relationship Id="rId5" Type="http://schemas.openxmlformats.org/officeDocument/2006/relationships/image" Target="../media/image5.png" /><Relationship Id="rId6" Type="http://schemas.openxmlformats.org/officeDocument/2006/relationships/tags" Target="../tags/tag16.xml" /><Relationship Id="rId7" Type="http://schemas.openxmlformats.org/officeDocument/2006/relationships/tags" Target="../tags/tag17.xml" /><Relationship Id="rId8" Type="http://schemas.openxmlformats.org/officeDocument/2006/relationships/tags" Target="../tags/tag18.xml" /><Relationship Id="rId9" Type="http://schemas.openxmlformats.org/officeDocument/2006/relationships/tags" Target="../tags/tag19.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file:///C:\Users\1V994W2\PycharmProjects\PPT_Background_Generation\pic_temp\0_pic_quater_left_up.png" TargetMode="External" /><Relationship Id="rId10" Type="http://schemas.openxmlformats.org/officeDocument/2006/relationships/tags" Target="../tags/tag28.xml" /><Relationship Id="rId11" Type="http://schemas.openxmlformats.org/officeDocument/2006/relationships/tags" Target="../tags/tag29.xml" /><Relationship Id="rId12" Type="http://schemas.openxmlformats.org/officeDocument/2006/relationships/tags" Target="../tags/tag30.xml" /><Relationship Id="rId13" Type="http://schemas.openxmlformats.org/officeDocument/2006/relationships/tags" Target="../tags/tag31.xml" /><Relationship Id="rId14" Type="http://schemas.openxmlformats.org/officeDocument/2006/relationships/tags" Target="../tags/tag32.xml" /><Relationship Id="rId15"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23.xml" /><Relationship Id="rId4" Type="http://schemas.openxmlformats.org/officeDocument/2006/relationships/image" Target="file:///C:\Users\1V994W2\PycharmProjects\PPT_Background_Generation\pic_temp\1_pic_quater_right_down.png" TargetMode="External" /><Relationship Id="rId5" Type="http://schemas.openxmlformats.org/officeDocument/2006/relationships/image" Target="../media/image5.png"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tags" Target="../tags/tag26.xml" /><Relationship Id="rId9" Type="http://schemas.openxmlformats.org/officeDocument/2006/relationships/tags" Target="../tags/tag27.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file:///Users/1V994W2/Documents/Tencent%20Files/574576071/FileRecv/&#25340;&#35013;&#32032;&#26448;/forleft%20-22//34/subject_holdright_111,140,186_0_staid_full_0.png" TargetMode="External" /><Relationship Id="rId10" Type="http://schemas.openxmlformats.org/officeDocument/2006/relationships/tags" Target="../tags/tag38.xml" /><Relationship Id="rId11" Type="http://schemas.openxmlformats.org/officeDocument/2006/relationships/slideMaster" Target="../slideMasters/slideMaster2.xml" /><Relationship Id="rId2" Type="http://schemas.openxmlformats.org/officeDocument/2006/relationships/image" Target="../media/image6.png" /><Relationship Id="rId3" Type="http://schemas.openxmlformats.org/officeDocument/2006/relationships/tags" Target="../tags/tag33.xml" /><Relationship Id="rId4" Type="http://schemas.openxmlformats.org/officeDocument/2006/relationships/image" Target="file:///C:\Users\1V994W2\PycharmProjects\PPT_Background_Generation\pic_temp\1_pic_quater_right_down.png" TargetMode="External" /><Relationship Id="rId5" Type="http://schemas.openxmlformats.org/officeDocument/2006/relationships/image" Target="../media/image5.png" /><Relationship Id="rId6" Type="http://schemas.openxmlformats.org/officeDocument/2006/relationships/tags" Target="../tags/tag34.xml" /><Relationship Id="rId7" Type="http://schemas.openxmlformats.org/officeDocument/2006/relationships/tags" Target="../tags/tag35.xml" /><Relationship Id="rId8" Type="http://schemas.openxmlformats.org/officeDocument/2006/relationships/tags" Target="../tags/tag36.xml" /><Relationship Id="rId9" Type="http://schemas.openxmlformats.org/officeDocument/2006/relationships/tags" Target="../tags/tag37.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39.xml" /><Relationship Id="rId2" Type="http://schemas.openxmlformats.org/officeDocument/2006/relationships/tags" Target="../tags/tag40.xml" /><Relationship Id="rId3" Type="http://schemas.openxmlformats.org/officeDocument/2006/relationships/tags" Target="../tags/tag41.xml" /><Relationship Id="rId4"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file:///C:\Users\1V994W2\PycharmProjects\PPT_Background_Generation\pic_temp\0_pic_quater_left_up.png" TargetMode="External" /><Relationship Id="rId10" Type="http://schemas.openxmlformats.org/officeDocument/2006/relationships/tags" Target="../tags/tag47.xml" /><Relationship Id="rId11" Type="http://schemas.openxmlformats.org/officeDocument/2006/relationships/tags" Target="../tags/tag48.xml" /><Relationship Id="rId12" Type="http://schemas.openxmlformats.org/officeDocument/2006/relationships/tags" Target="../tags/tag49.xml" /><Relationship Id="rId13"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42.xml" /><Relationship Id="rId4" Type="http://schemas.openxmlformats.org/officeDocument/2006/relationships/image" Target="file:///C:\Users\1V994W2\PycharmProjects\PPT_Background_Generation\pic_temp\1_pic_quater_right_down.png" TargetMode="External" /><Relationship Id="rId5" Type="http://schemas.openxmlformats.org/officeDocument/2006/relationships/image" Target="../media/image5.png" /><Relationship Id="rId6" Type="http://schemas.openxmlformats.org/officeDocument/2006/relationships/tags" Target="../tags/tag43.xml" /><Relationship Id="rId7" Type="http://schemas.openxmlformats.org/officeDocument/2006/relationships/tags" Target="../tags/tag44.xml" /><Relationship Id="rId8" Type="http://schemas.openxmlformats.org/officeDocument/2006/relationships/tags" Target="../tags/tag45.xml" /><Relationship Id="rId9" Type="http://schemas.openxmlformats.org/officeDocument/2006/relationships/tags" Target="../tags/tag46.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file:///C:\Users\1V994W2\PycharmProjects\PPT_Background_Generation\pic_temp\0_pic_quater_left_up.png" TargetMode="External" /><Relationship Id="rId10" Type="http://schemas.openxmlformats.org/officeDocument/2006/relationships/tags" Target="../tags/tag55.xml" /><Relationship Id="rId11" Type="http://schemas.openxmlformats.org/officeDocument/2006/relationships/tags" Target="../tags/tag56.xml" /><Relationship Id="rId12"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50.xml" /><Relationship Id="rId4" Type="http://schemas.openxmlformats.org/officeDocument/2006/relationships/image" Target="file:///C:\Users\1V994W2\PycharmProjects\PPT_Background_Generation\pic_temp\1_pic_quater_right_down.png" TargetMode="External" /><Relationship Id="rId5" Type="http://schemas.openxmlformats.org/officeDocument/2006/relationships/image" Target="../media/image5.png" /><Relationship Id="rId6" Type="http://schemas.openxmlformats.org/officeDocument/2006/relationships/tags" Target="../tags/tag51.xml" /><Relationship Id="rId7" Type="http://schemas.openxmlformats.org/officeDocument/2006/relationships/tags" Target="../tags/tag52.xml" /><Relationship Id="rId8" Type="http://schemas.openxmlformats.org/officeDocument/2006/relationships/tags" Target="../tags/tag53.xml" /><Relationship Id="rId9" Type="http://schemas.openxmlformats.org/officeDocument/2006/relationships/tags" Target="../tags/tag54.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file:///C:\Users\1V994W2\PycharmProjects\PPT_Background_Generation\pic_temp\0_pic_quater_left_up.png" TargetMode="External" /><Relationship Id="rId10" Type="http://schemas.openxmlformats.org/officeDocument/2006/relationships/tags" Target="../tags/tag62.xml" /><Relationship Id="rId11"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57.xml" /><Relationship Id="rId4" Type="http://schemas.openxmlformats.org/officeDocument/2006/relationships/image" Target="file:///C:\Users\1V994W2\PycharmProjects\PPT_Background_Generation\pic_temp\1_pic_quater_right_down.png" TargetMode="External" /><Relationship Id="rId5" Type="http://schemas.openxmlformats.org/officeDocument/2006/relationships/image" Target="../media/image5.png" /><Relationship Id="rId6" Type="http://schemas.openxmlformats.org/officeDocument/2006/relationships/tags" Target="../tags/tag58.xml" /><Relationship Id="rId7" Type="http://schemas.openxmlformats.org/officeDocument/2006/relationships/tags" Target="../tags/tag59.xml" /><Relationship Id="rId8" Type="http://schemas.openxmlformats.org/officeDocument/2006/relationships/tags" Target="../tags/tag60.xml" /><Relationship Id="rId9" Type="http://schemas.openxmlformats.org/officeDocument/2006/relationships/tags" Target="../tags/tag61.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file:///C:\Users\1V994W2\PycharmProjects\PPT_Background_Generation\pic_temp\pic_sup.png" TargetMode="External" /><Relationship Id="rId2" Type="http://schemas.openxmlformats.org/officeDocument/2006/relationships/image" Target="../media/image2.png" /><Relationship Id="rId3" Type="http://schemas.openxmlformats.org/officeDocument/2006/relationships/tags" Target="../tags/tag63.xml" /><Relationship Id="rId4" Type="http://schemas.openxmlformats.org/officeDocument/2006/relationships/tags" Target="../tags/tag64.xml" /><Relationship Id="rId5" Type="http://schemas.openxmlformats.org/officeDocument/2006/relationships/tags" Target="../tags/tag65.xml" /><Relationship Id="rId6" Type="http://schemas.openxmlformats.org/officeDocument/2006/relationships/tags" Target="../tags/tag66.xml" /><Relationship Id="rId7" Type="http://schemas.openxmlformats.org/officeDocument/2006/relationships/tags" Target="../tags/tag67.xml" /><Relationship Id="rId8" Type="http://schemas.openxmlformats.org/officeDocument/2006/relationships/tags" Target="../tags/tag68.xml" /><Relationship Id="rId9"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file:///C:\Users\1V994W2\PycharmProjects\PPT_Background_Generation\pic_temp\0_pic_quater_left_up.png" TargetMode="External" /><Relationship Id="rId10" Type="http://schemas.openxmlformats.org/officeDocument/2006/relationships/tags" Target="../tags/tag74.xml" /><Relationship Id="rId11"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69.xml" /><Relationship Id="rId4" Type="http://schemas.openxmlformats.org/officeDocument/2006/relationships/image" Target="file:///C:\Users\1V994W2\PycharmProjects\PPT_Background_Generation\pic_temp\1_pic_quater_right_down.png" TargetMode="External" /><Relationship Id="rId5" Type="http://schemas.openxmlformats.org/officeDocument/2006/relationships/image" Target="../media/image5.png" /><Relationship Id="rId6" Type="http://schemas.openxmlformats.org/officeDocument/2006/relationships/tags" Target="../tags/tag70.xml" /><Relationship Id="rId7" Type="http://schemas.openxmlformats.org/officeDocument/2006/relationships/tags" Target="../tags/tag71.xml" /><Relationship Id="rId8" Type="http://schemas.openxmlformats.org/officeDocument/2006/relationships/tags" Target="../tags/tag72.xml" /><Relationship Id="rId9" Type="http://schemas.openxmlformats.org/officeDocument/2006/relationships/tags" Target="../tags/tag73.xml" /></Relationships>
</file>

<file path=ppt/slideLayouts/_rels/slideLayout23.xml.rels>&#65279;<?xml version="1.0" encoding="utf-8" standalone="yes"?><Relationships xmlns="http://schemas.openxmlformats.org/package/2006/relationships"><Relationship Id="rId1" Type="http://schemas.openxmlformats.org/officeDocument/2006/relationships/tags" Target="../tags/tag75.xml" /><Relationship Id="rId10" Type="http://schemas.openxmlformats.org/officeDocument/2006/relationships/tags" Target="../tags/tag80.xml" /><Relationship Id="rId11" Type="http://schemas.openxmlformats.org/officeDocument/2006/relationships/tags" Target="../tags/tag81.xml" /><Relationship Id="rId12" Type="http://schemas.openxmlformats.org/officeDocument/2006/relationships/tags" Target="../tags/tag82.xml" /><Relationship Id="rId13" Type="http://schemas.openxmlformats.org/officeDocument/2006/relationships/slideMaster" Target="../slideMasters/slideMaster2.xml" /><Relationship Id="rId2" Type="http://schemas.openxmlformats.org/officeDocument/2006/relationships/image" Target="file:///C:\Users\1V994W2\PycharmProjects\PPT_Background_Generation\pic_temp\0_pic_quater_left_up.png" TargetMode="External" /><Relationship Id="rId3" Type="http://schemas.openxmlformats.org/officeDocument/2006/relationships/image" Target="../media/image4.png" /><Relationship Id="rId4" Type="http://schemas.openxmlformats.org/officeDocument/2006/relationships/tags" Target="../tags/tag76.xml" /><Relationship Id="rId5" Type="http://schemas.openxmlformats.org/officeDocument/2006/relationships/image" Target="file:///C:\Users\1V994W2\PycharmProjects\PPT_Background_Generation\pic_temp\1_pic_quater_right_down.png" TargetMode="External" /><Relationship Id="rId6" Type="http://schemas.openxmlformats.org/officeDocument/2006/relationships/image" Target="../media/image5.png" /><Relationship Id="rId7" Type="http://schemas.openxmlformats.org/officeDocument/2006/relationships/tags" Target="../tags/tag77.xml" /><Relationship Id="rId8" Type="http://schemas.openxmlformats.org/officeDocument/2006/relationships/tags" Target="../tags/tag78.xml" /><Relationship Id="rId9" Type="http://schemas.openxmlformats.org/officeDocument/2006/relationships/tags" Target="../tags/tag79.xml" /></Relationships>
</file>

<file path=ppt/slideLayouts/_rels/slideLayout24.xml.rels>&#65279;<?xml version="1.0" encoding="utf-8" standalone="yes"?><Relationships xmlns="http://schemas.openxmlformats.org/package/2006/relationships"><Relationship Id="rId1" Type="http://schemas.openxmlformats.org/officeDocument/2006/relationships/tags" Target="../tags/tag83.xml" /><Relationship Id="rId10" Type="http://schemas.openxmlformats.org/officeDocument/2006/relationships/tags" Target="../tags/tag90.xml" /><Relationship Id="rId11" Type="http://schemas.openxmlformats.org/officeDocument/2006/relationships/slideMaster" Target="../slideMasters/slideMaster2.xml" /><Relationship Id="rId2" Type="http://schemas.openxmlformats.org/officeDocument/2006/relationships/image" Target="file:///C:\Users\1V994W2\PycharmProjects\PPT_Background_Generation\pic_temp\0_pic_quater_left_up.png" TargetMode="External" /><Relationship Id="rId3" Type="http://schemas.openxmlformats.org/officeDocument/2006/relationships/image" Target="../media/image4.png" /><Relationship Id="rId4" Type="http://schemas.openxmlformats.org/officeDocument/2006/relationships/tags" Target="../tags/tag84.xml" /><Relationship Id="rId5" Type="http://schemas.openxmlformats.org/officeDocument/2006/relationships/tags" Target="../tags/tag85.xml" /><Relationship Id="rId6" Type="http://schemas.openxmlformats.org/officeDocument/2006/relationships/tags" Target="../tags/tag86.xml" /><Relationship Id="rId7" Type="http://schemas.openxmlformats.org/officeDocument/2006/relationships/tags" Target="../tags/tag87.xml" /><Relationship Id="rId8" Type="http://schemas.openxmlformats.org/officeDocument/2006/relationships/tags" Target="../tags/tag88.xml" /><Relationship Id="rId9" Type="http://schemas.openxmlformats.org/officeDocument/2006/relationships/tags" Target="../tags/tag89.xml" /></Relationships>
</file>

<file path=ppt/slideLayouts/_rels/slideLayout25.xml.rels>&#65279;<?xml version="1.0" encoding="utf-8" standalone="yes"?><Relationships xmlns="http://schemas.openxmlformats.org/package/2006/relationships"><Relationship Id="rId1" Type="http://schemas.openxmlformats.org/officeDocument/2006/relationships/tags" Target="../tags/tag91.xml" /><Relationship Id="rId10" Type="http://schemas.openxmlformats.org/officeDocument/2006/relationships/tags" Target="../tags/tag96.xml" /><Relationship Id="rId11" Type="http://schemas.openxmlformats.org/officeDocument/2006/relationships/tags" Target="../tags/tag97.xml" /><Relationship Id="rId12" Type="http://schemas.openxmlformats.org/officeDocument/2006/relationships/tags" Target="../tags/tag98.xml" /><Relationship Id="rId13" Type="http://schemas.openxmlformats.org/officeDocument/2006/relationships/tags" Target="../tags/tag99.xml" /><Relationship Id="rId14" Type="http://schemas.openxmlformats.org/officeDocument/2006/relationships/slideMaster" Target="../slideMasters/slideMaster2.xml" /><Relationship Id="rId2" Type="http://schemas.openxmlformats.org/officeDocument/2006/relationships/image" Target="file:///C:\Users\1V994W2\PycharmProjects\PPT_Background_Generation\pic_temp\0_pic_quater_left_up.png" TargetMode="External" /><Relationship Id="rId3" Type="http://schemas.openxmlformats.org/officeDocument/2006/relationships/image" Target="../media/image4.png" /><Relationship Id="rId4" Type="http://schemas.openxmlformats.org/officeDocument/2006/relationships/tags" Target="../tags/tag92.xml" /><Relationship Id="rId5" Type="http://schemas.openxmlformats.org/officeDocument/2006/relationships/image" Target="file:///C:\Users\1V994W2\PycharmProjects\PPT_Background_Generation\pic_temp\1_pic_quater_right_down.png" TargetMode="External" /><Relationship Id="rId6" Type="http://schemas.openxmlformats.org/officeDocument/2006/relationships/image" Target="../media/image5.png" /><Relationship Id="rId7" Type="http://schemas.openxmlformats.org/officeDocument/2006/relationships/tags" Target="../tags/tag93.xml" /><Relationship Id="rId8" Type="http://schemas.openxmlformats.org/officeDocument/2006/relationships/tags" Target="../tags/tag94.xml" /><Relationship Id="rId9" Type="http://schemas.openxmlformats.org/officeDocument/2006/relationships/tags" Target="../tags/tag95.xml" /></Relationships>
</file>

<file path=ppt/slideLayouts/_rels/slideLayout26.xml.rels>&#65279;<?xml version="1.0" encoding="utf-8" standalone="yes"?><Relationships xmlns="http://schemas.openxmlformats.org/package/2006/relationships"><Relationship Id="rId1" Type="http://schemas.openxmlformats.org/officeDocument/2006/relationships/tags" Target="../tags/tag100.xml" /><Relationship Id="rId10" Type="http://schemas.openxmlformats.org/officeDocument/2006/relationships/tags" Target="../tags/tag105.xml" /><Relationship Id="rId11" Type="http://schemas.openxmlformats.org/officeDocument/2006/relationships/tags" Target="../tags/tag106.xml" /><Relationship Id="rId12" Type="http://schemas.openxmlformats.org/officeDocument/2006/relationships/tags" Target="../tags/tag107.xml" /><Relationship Id="rId13" Type="http://schemas.openxmlformats.org/officeDocument/2006/relationships/tags" Target="../tags/tag108.xml" /><Relationship Id="rId14" Type="http://schemas.openxmlformats.org/officeDocument/2006/relationships/slideMaster" Target="../slideMasters/slideMaster2.xml" /><Relationship Id="rId2" Type="http://schemas.openxmlformats.org/officeDocument/2006/relationships/image" Target="file:///C:\Users\1V994W2\PycharmProjects\PPT_Background_Generation\pic_temp\0_pic_quater_left_up.png" TargetMode="External" /><Relationship Id="rId3" Type="http://schemas.openxmlformats.org/officeDocument/2006/relationships/image" Target="../media/image4.png" /><Relationship Id="rId4" Type="http://schemas.openxmlformats.org/officeDocument/2006/relationships/tags" Target="../tags/tag101.xml" /><Relationship Id="rId5" Type="http://schemas.openxmlformats.org/officeDocument/2006/relationships/image" Target="file:///C:\Users\1V994W2\PycharmProjects\PPT_Background_Generation\pic_temp\1_pic_quater_right_down.png" TargetMode="External" /><Relationship Id="rId6" Type="http://schemas.openxmlformats.org/officeDocument/2006/relationships/image" Target="../media/image5.png" /><Relationship Id="rId7" Type="http://schemas.openxmlformats.org/officeDocument/2006/relationships/tags" Target="../tags/tag102.xml" /><Relationship Id="rId8" Type="http://schemas.openxmlformats.org/officeDocument/2006/relationships/tags" Target="../tags/tag103.xml" /><Relationship Id="rId9" Type="http://schemas.openxmlformats.org/officeDocument/2006/relationships/tags" Target="../tags/tag104.xml" /></Relationships>
</file>

<file path=ppt/slideLayouts/_rels/slideLayout27.xml.rels>&#65279;<?xml version="1.0" encoding="utf-8" standalone="yes"?><Relationships xmlns="http://schemas.openxmlformats.org/package/2006/relationships"><Relationship Id="rId1" Type="http://schemas.openxmlformats.org/officeDocument/2006/relationships/tags" Target="../tags/tag109.xml" /><Relationship Id="rId10" Type="http://schemas.openxmlformats.org/officeDocument/2006/relationships/tags" Target="../tags/tag116.xml" /><Relationship Id="rId11" Type="http://schemas.openxmlformats.org/officeDocument/2006/relationships/tags" Target="../tags/tag117.xml" /><Relationship Id="rId12" Type="http://schemas.openxmlformats.org/officeDocument/2006/relationships/tags" Target="../tags/tag118.xml" /><Relationship Id="rId13" Type="http://schemas.openxmlformats.org/officeDocument/2006/relationships/slideMaster" Target="../slideMasters/slideMaster2.xml" /><Relationship Id="rId2" Type="http://schemas.openxmlformats.org/officeDocument/2006/relationships/image" Target="file:///C:\Users\1V994W2\PycharmProjects\PPT_Background_Generation\pic_temp\1_pic_quater_right_down.png" TargetMode="External" /><Relationship Id="rId3" Type="http://schemas.openxmlformats.org/officeDocument/2006/relationships/image" Target="../media/image5.png" /><Relationship Id="rId4" Type="http://schemas.openxmlformats.org/officeDocument/2006/relationships/tags" Target="../tags/tag110.xml" /><Relationship Id="rId5" Type="http://schemas.openxmlformats.org/officeDocument/2006/relationships/tags" Target="../tags/tag111.xml" /><Relationship Id="rId6" Type="http://schemas.openxmlformats.org/officeDocument/2006/relationships/tags" Target="../tags/tag112.xml" /><Relationship Id="rId7" Type="http://schemas.openxmlformats.org/officeDocument/2006/relationships/tags" Target="../tags/tag113.xml" /><Relationship Id="rId8" Type="http://schemas.openxmlformats.org/officeDocument/2006/relationships/tags" Target="../tags/tag114.xml" /><Relationship Id="rId9" Type="http://schemas.openxmlformats.org/officeDocument/2006/relationships/tags" Target="../tags/tag115.xml" /></Relationships>
</file>

<file path=ppt/slideLayouts/_rels/slideLayout28.xml.rels>&#65279;<?xml version="1.0" encoding="utf-8" standalone="yes"?><Relationships xmlns="http://schemas.openxmlformats.org/package/2006/relationships"><Relationship Id="rId1" Type="http://schemas.openxmlformats.org/officeDocument/2006/relationships/tags" Target="../tags/tag119.xml" /><Relationship Id="rId10" Type="http://schemas.openxmlformats.org/officeDocument/2006/relationships/tags" Target="../tags/tag124.xml" /><Relationship Id="rId11" Type="http://schemas.openxmlformats.org/officeDocument/2006/relationships/tags" Target="../tags/tag125.xml" /><Relationship Id="rId12" Type="http://schemas.openxmlformats.org/officeDocument/2006/relationships/tags" Target="../tags/tag126.xml" /><Relationship Id="rId13" Type="http://schemas.openxmlformats.org/officeDocument/2006/relationships/slideMaster" Target="../slideMasters/slideMaster2.xml" /><Relationship Id="rId2" Type="http://schemas.openxmlformats.org/officeDocument/2006/relationships/image" Target="file:///C:\Users\1V994W2\PycharmProjects\PPT_Background_Generation\pic_temp\0_pic_quater_left_up.png" TargetMode="External" /><Relationship Id="rId3" Type="http://schemas.openxmlformats.org/officeDocument/2006/relationships/image" Target="../media/image4.png" /><Relationship Id="rId4" Type="http://schemas.openxmlformats.org/officeDocument/2006/relationships/tags" Target="../tags/tag120.xml" /><Relationship Id="rId5" Type="http://schemas.openxmlformats.org/officeDocument/2006/relationships/image" Target="file:///C:\Users\1V994W2\PycharmProjects\PPT_Background_Generation\pic_temp\1_pic_quater_right_down.png" TargetMode="External" /><Relationship Id="rId6" Type="http://schemas.openxmlformats.org/officeDocument/2006/relationships/image" Target="../media/image5.png" /><Relationship Id="rId7" Type="http://schemas.openxmlformats.org/officeDocument/2006/relationships/tags" Target="../tags/tag121.xml" /><Relationship Id="rId8" Type="http://schemas.openxmlformats.org/officeDocument/2006/relationships/tags" Target="../tags/tag122.xml" /><Relationship Id="rId9" Type="http://schemas.openxmlformats.org/officeDocument/2006/relationships/tags" Target="../tags/tag123.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Only" preserve="1">
  <p:cSld name="内容">
    <p:spTree>
      <p:nvGrpSpPr>
        <p:cNvPr id="1" name=""/>
        <p:cNvGrpSpPr/>
        <p:nvPr/>
      </p:nvGrpSpPr>
      <p:grpSpPr>
        <a:xfrm>
          <a:off x="0" y="0"/>
          <a: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bg>
      <p:bgPr>
        <a:solidFill>
          <a:schemeClr val="tx2"/>
        </a:solidFill>
        <a:effectLst/>
      </p:bgPr>
    </p:bg>
    <p:spTree>
      <p:nvGrpSpPr>
        <p:cNvPr id="1" name=""/>
        <p:cNvGrpSpPr/>
        <p:nvPr/>
      </p:nvGrpSpPr>
      <p:grpSpPr>
        <a:xfrm>
          <a:off x="0" y="0"/>
          <a:ext cx="0" cy="0"/>
        </a:xfrm>
      </p:grpSpPr>
      <p:pic>
        <p:nvPicPr>
          <p:cNvPr id="5" name="图片 4"/>
          <p:cNvPicPr/>
          <p:nvPr userDrawn="1">
            <p:custDataLst>
              <p:tags r:id="rId3"/>
            </p:custDataLst>
          </p:nvPr>
        </p:nvPicPr>
        <p:blipFill>
          <a:blip r:embed="rId2" r:link="rId1"/>
          <a:stretch>
            <a:fillRect/>
          </a:stretch>
        </p:blipFill>
        <p:spPr>
          <a:xfrm>
            <a:off x="0" y="857250"/>
            <a:ext cx="12192000" cy="5143500"/>
          </a:xfrm>
          <a:prstGeom prst="rect">
            <a:avLst/>
          </a:prstGeom>
        </p:spPr>
      </p:pic>
      <p:sp>
        <p:nvSpPr>
          <p:cNvPr id="16" name="日期占位符 15"/>
          <p:cNvSpPr>
            <a:spLocks noGrp="1"/>
          </p:cNvSpPr>
          <p:nvPr>
            <p:ph type="dt" sz="half" idx="10"/>
            <p:custDataLst>
              <p:tags r:id="rId4"/>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5"/>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18" name="灯片编号占位符 17"/>
          <p:cNvSpPr>
            <a:spLocks noGrp="1"/>
          </p:cNvSpPr>
          <p:nvPr>
            <p:ph type="sldNum" sz="quarter" idx="12"/>
            <p:custDataLst>
              <p:tags r:id="rId6"/>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2" name="标题 1"/>
          <p:cNvSpPr>
            <a:spLocks noGrp="1"/>
          </p:cNvSpPr>
          <p:nvPr>
            <p:ph type="ctrTitle" idx="13" hasCustomPrompt="1"/>
            <p:custDataLst>
              <p:tags r:id="rId7"/>
            </p:custDataLst>
          </p:nvPr>
        </p:nvSpPr>
        <p:spPr>
          <a:xfrm>
            <a:off x="762319" y="2599373"/>
            <a:ext cx="4825365" cy="165925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ct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10"/>
            <p:custDataLst>
              <p:tags r:id="rId1"/>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2"/>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6" name="灯片编号占位符 5"/>
          <p:cNvSpPr>
            <a:spLocks noGrp="1"/>
          </p:cNvSpPr>
          <p:nvPr>
            <p:ph type="sldNum" sz="quarter" idx="12"/>
            <p:custDataLst>
              <p:tags r:id="rId3"/>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bg>
      <p:bgPr>
        <a:solidFill>
          <a:schemeClr val="tx2"/>
        </a:solidFill>
        <a:effectLst/>
      </p:bgPr>
    </p:bg>
    <p:spTree>
      <p:nvGrpSpPr>
        <p:cNvPr id="1" name=""/>
        <p:cNvGrpSpPr/>
        <p:nvPr/>
      </p:nvGrpSpPr>
      <p:grpSpPr>
        <a:xfrm>
          <a:off x="0" y="0"/>
          <a:ext cx="0" cy="0"/>
        </a:xfrm>
      </p:grpSpPr>
      <p:pic>
        <p:nvPicPr>
          <p:cNvPr id="7" name="图片 6"/>
          <p:cNvPicPr/>
          <p:nvPr userDrawn="1">
            <p:custDataLst>
              <p:tags r:id="rId3"/>
            </p:custDataLst>
          </p:nvPr>
        </p:nvPicPr>
        <p:blipFill>
          <a:blip r:embed="rId2" r:link="rId1"/>
          <a:stretch>
            <a:fillRect/>
          </a:stretch>
        </p:blipFill>
        <p:spPr>
          <a:xfrm>
            <a:off x="4064000" y="5144262"/>
            <a:ext cx="4064000" cy="856488"/>
          </a:xfrm>
          <a:prstGeom prst="rect">
            <a:avLst/>
          </a:prstGeom>
        </p:spPr>
      </p:pic>
      <p:sp>
        <p:nvSpPr>
          <p:cNvPr id="4" name="日期占位符 3"/>
          <p:cNvSpPr>
            <a:spLocks noGrp="1"/>
          </p:cNvSpPr>
          <p:nvPr>
            <p:ph type="dt" sz="half" idx="10"/>
            <p:custDataLst>
              <p:tags r:id="rId4"/>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6" name="灯片编号占位符 5"/>
          <p:cNvSpPr>
            <a:spLocks noGrp="1"/>
          </p:cNvSpPr>
          <p:nvPr>
            <p:ph type="sldNum" sz="quarter" idx="12"/>
            <p:custDataLst>
              <p:tags r:id="rId6"/>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3" name="标题 2"/>
          <p:cNvSpPr>
            <a:spLocks noGrp="1"/>
          </p:cNvSpPr>
          <p:nvPr>
            <p:ph type="ctrTitle" idx="14" hasCustomPrompt="1"/>
            <p:custDataLst>
              <p:tags r:id="rId7"/>
            </p:custDataLst>
          </p:nvPr>
        </p:nvSpPr>
        <p:spPr>
          <a:xfrm>
            <a:off x="3889059" y="1888571"/>
            <a:ext cx="4414520" cy="875824"/>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ct val="0"/>
              </a:spcAft>
              <a:buClrTx/>
              <a:buSzPts val="6600"/>
              <a:buFont typeface="Arial" panose="020b0604020202020204" pitchFamily="34" charset="0"/>
              <a:buNone/>
              <a:defRPr sz="6600" b="0" spc="700">
                <a:solidFill>
                  <a:schemeClr val="accent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8"/>
            </p:custDataLst>
          </p:nvPr>
        </p:nvSpPr>
        <p:spPr>
          <a:xfrm>
            <a:off x="2920684" y="2796779"/>
            <a:ext cx="6350635" cy="839153"/>
          </a:xfrm>
        </p:spPr>
        <p:txBody>
          <a:bodyPr vert="horz" wrap="square" lIns="0" tIns="0" rIns="0" bIns="0" anchor="t" anchorCtr="0">
            <a:normAutofit/>
          </a:bodyPr>
          <a:lstStyle>
            <a:lvl1pPr marL="0" marR="0" indent="0" algn="ctr" defTabSz="914400" rtl="0" eaLnBrk="1" fontAlgn="auto" latinLnBrk="0" hangingPunct="1">
              <a:lnSpc>
                <a:spcPct val="130000"/>
              </a:lnSpc>
              <a:spcBef>
                <a:spcPct val="0"/>
              </a:spcBef>
              <a:spcAft>
                <a:spcPct val="0"/>
              </a:spcAft>
              <a:buClrTx/>
              <a:buSzPts val="1800"/>
              <a:buFont typeface="Arial" panose="020b0604020202020204" pitchFamily="34" charset="0"/>
              <a:buNone/>
              <a:defRPr sz="1800" b="0" u="none" strike="noStrike" kern="1200" cap="none" spc="200" normalizeH="0">
                <a:solidFill>
                  <a:schemeClr val="tx1"/>
                </a:solidFill>
                <a:uFillTx/>
                <a:latin typeface="Arial" panose="020b0604020202020204" pitchFamily="34" charset="0"/>
                <a:ea typeface="汉仪旗黑-85S" panose="00020600040101010101" pitchFamily="18"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bg>
      <p:bgPr>
        <a:solidFill>
          <a:schemeClr val="bg2"/>
        </a:solidFill>
        <a:effectLst/>
      </p:bgPr>
    </p:bg>
    <p:spTree>
      <p:nvGrpSpPr>
        <p:cNvPr id="1" name=""/>
        <p:cNvGrpSpPr/>
        <p:nvPr/>
      </p:nvGrpSpPr>
      <p:grpSpPr>
        <a:xfrm>
          <a:off x="0" y="0"/>
          <a:ext cx="0" cy="0"/>
        </a:xfrm>
      </p:grpSpPr>
      <p:pic>
        <p:nvPicPr>
          <p:cNvPr id="9" name="图片 8"/>
          <p:cNvPicPr/>
          <p:nvPr userDrawn="1">
            <p:custDataLst>
              <p:tags r:id="rId3"/>
            </p:custDataLst>
          </p:nvPr>
        </p:nvPicPr>
        <p:blipFill>
          <a:blip r:embed="rId2" r:link="rId1"/>
          <a:stretch>
            <a:fillRect/>
          </a:stretch>
        </p:blipFill>
        <p:spPr>
          <a:xfrm>
            <a:off x="0" y="857250"/>
            <a:ext cx="720091" cy="323765"/>
          </a:xfrm>
          <a:prstGeom prst="rect">
            <a:avLst/>
          </a:prstGeom>
        </p:spPr>
      </p:pic>
      <p:pic>
        <p:nvPicPr>
          <p:cNvPr id="8" name="图片 7"/>
          <p:cNvPicPr/>
          <p:nvPr userDrawn="1">
            <p:custDataLst>
              <p:tags r:id="rId6"/>
            </p:custDataLst>
          </p:nvPr>
        </p:nvPicPr>
        <p:blipFill>
          <a:blip r:embed="rId5" r:link="rId4"/>
          <a:stretch>
            <a:fillRect/>
          </a:stretch>
        </p:blipFill>
        <p:spPr>
          <a:xfrm>
            <a:off x="11471911" y="5660207"/>
            <a:ext cx="720091" cy="340543"/>
          </a:xfrm>
          <a:prstGeom prst="rect">
            <a:avLst/>
          </a:prstGeom>
        </p:spPr>
      </p:pic>
      <p:sp>
        <p:nvSpPr>
          <p:cNvPr id="2" name="标题 1"/>
          <p:cNvSpPr>
            <a:spLocks noGrp="1"/>
          </p:cNvSpPr>
          <p:nvPr>
            <p:ph type="title"/>
            <p:custDataLst>
              <p:tags r:id="rId7"/>
            </p:custDataLst>
          </p:nvPr>
        </p:nvSpPr>
        <p:spPr>
          <a:xfrm>
            <a:off x="669883" y="1189676"/>
            <a:ext cx="10852237"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8"/>
            </p:custDataLst>
          </p:nvPr>
        </p:nvSpPr>
        <p:spPr>
          <a:xfrm>
            <a:off x="669931" y="1571631"/>
            <a:ext cx="5283243" cy="4041680"/>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9"/>
            </p:custDataLst>
          </p:nvPr>
        </p:nvSpPr>
        <p:spPr>
          <a:xfrm>
            <a:off x="6238877" y="1571631"/>
            <a:ext cx="5283243" cy="4041680"/>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a:defRPr>
            </a:lvl1pPr>
            <a:lvl2pPr eaLnBrk="1" fontAlgn="auto" latinLnBrk="0" hangingPunct="1">
              <a:defRPr sz="1600">
                <a:solidFill>
                  <a:schemeClr val="tx1"/>
                </a:solidFill>
                <a:latin typeface="Arial" panose="020b0604020202020204" pitchFamily="34" charset="0"/>
                <a:ea typeface="微软雅黑"/>
              </a:defRPr>
            </a:lvl2pPr>
            <a:lvl3pPr eaLnBrk="1" fontAlgn="auto" latinLnBrk="0" hangingPunct="1">
              <a:defRPr sz="1600">
                <a:solidFill>
                  <a:schemeClr val="tx1"/>
                </a:solidFill>
                <a:latin typeface="Arial" panose="020b0604020202020204" pitchFamily="34" charset="0"/>
                <a:ea typeface="微软雅黑"/>
              </a:defRPr>
            </a:lvl3pPr>
            <a:lvl4pPr eaLnBrk="1" fontAlgn="auto" latinLnBrk="0" hangingPunct="1">
              <a:defRPr sz="1600">
                <a:solidFill>
                  <a:schemeClr val="tx1"/>
                </a:solidFill>
                <a:latin typeface="Arial" panose="020b0604020202020204" pitchFamily="34" charset="0"/>
                <a:ea typeface="微软雅黑"/>
              </a:defRPr>
            </a:lvl4pPr>
            <a:lvl5pPr eaLnBrk="1" fontAlgn="auto" latinLnBrk="0" hangingPunct="1">
              <a:defRPr sz="1600">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10"/>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11"/>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7" name="灯片编号占位符 6"/>
          <p:cNvSpPr>
            <a:spLocks noGrp="1"/>
          </p:cNvSpPr>
          <p:nvPr>
            <p:ph type="sldNum" sz="quarter" idx="12"/>
            <p:custDataLst>
              <p:tags r:id="rId12"/>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bg>
      <p:bgPr>
        <a:solidFill>
          <a:schemeClr val="bg2"/>
        </a:solidFill>
        <a:effectLst/>
      </p:bgPr>
    </p:bg>
    <p:spTree>
      <p:nvGrpSpPr>
        <p:cNvPr id="1" name=""/>
        <p:cNvGrpSpPr/>
        <p:nvPr/>
      </p:nvGrpSpPr>
      <p:grpSpPr>
        <a:xfrm>
          <a:off x="0" y="0"/>
          <a:ext cx="0" cy="0"/>
        </a:xfrm>
      </p:grpSpPr>
      <p:pic>
        <p:nvPicPr>
          <p:cNvPr id="11" name="图片 10"/>
          <p:cNvPicPr/>
          <p:nvPr userDrawn="1">
            <p:custDataLst>
              <p:tags r:id="rId3"/>
            </p:custDataLst>
          </p:nvPr>
        </p:nvPicPr>
        <p:blipFill>
          <a:blip r:embed="rId2" r:link="rId1"/>
          <a:stretch>
            <a:fillRect/>
          </a:stretch>
        </p:blipFill>
        <p:spPr>
          <a:xfrm>
            <a:off x="0" y="857250"/>
            <a:ext cx="720091" cy="323765"/>
          </a:xfrm>
          <a:prstGeom prst="rect">
            <a:avLst/>
          </a:prstGeom>
        </p:spPr>
      </p:pic>
      <p:pic>
        <p:nvPicPr>
          <p:cNvPr id="10" name="图片 9"/>
          <p:cNvPicPr/>
          <p:nvPr userDrawn="1">
            <p:custDataLst>
              <p:tags r:id="rId6"/>
            </p:custDataLst>
          </p:nvPr>
        </p:nvPicPr>
        <p:blipFill>
          <a:blip r:embed="rId5" r:link="rId4"/>
          <a:stretch>
            <a:fillRect/>
          </a:stretch>
        </p:blipFill>
        <p:spPr>
          <a:xfrm>
            <a:off x="11471911" y="5660207"/>
            <a:ext cx="720091" cy="340543"/>
          </a:xfrm>
          <a:prstGeom prst="rect">
            <a:avLst/>
          </a:prstGeom>
        </p:spPr>
      </p:pic>
      <p:sp>
        <p:nvSpPr>
          <p:cNvPr id="2" name="标题 1"/>
          <p:cNvSpPr>
            <a:spLocks noGrp="1"/>
          </p:cNvSpPr>
          <p:nvPr>
            <p:ph type="title"/>
            <p:custDataLst>
              <p:tags r:id="rId7"/>
            </p:custDataLst>
          </p:nvPr>
        </p:nvSpPr>
        <p:spPr>
          <a:xfrm>
            <a:off x="669883" y="1189676"/>
            <a:ext cx="10852237"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8"/>
            </p:custDataLst>
          </p:nvPr>
        </p:nvSpPr>
        <p:spPr>
          <a:xfrm>
            <a:off x="669931" y="1571631"/>
            <a:ext cx="5283243" cy="285752"/>
          </a:xfrm>
        </p:spPr>
        <p:txBody>
          <a:bodyPr wrap="square" lIns="90170" tIns="46990" rIns="90170" bIns="46990" anchor="ctr" anchorCtr="0">
            <a:norm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uFillTx/>
                <a:latin typeface="Arial" panose="020b0604020202020204" pitchFamily="34" charset="0"/>
                <a:ea typeface="微软雅黑"/>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9"/>
            </p:custDataLst>
          </p:nvPr>
        </p:nvSpPr>
        <p:spPr>
          <a:xfrm>
            <a:off x="669925" y="1912144"/>
            <a:ext cx="5283200" cy="3701064"/>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10"/>
            </p:custDataLst>
          </p:nvPr>
        </p:nvSpPr>
        <p:spPr>
          <a:xfrm>
            <a:off x="6235751" y="1571631"/>
            <a:ext cx="5283243" cy="285752"/>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uFillTx/>
                <a:latin typeface="Arial" panose="020b0604020202020204" pitchFamily="34" charset="0"/>
                <a:ea typeface="微软雅黑"/>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1" y="1912144"/>
            <a:ext cx="5283243" cy="3701064"/>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2"/>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13"/>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9" name="灯片编号占位符 8"/>
          <p:cNvSpPr>
            <a:spLocks noGrp="1"/>
          </p:cNvSpPr>
          <p:nvPr>
            <p:ph type="sldNum" sz="quarter" idx="12"/>
            <p:custDataLst>
              <p:tags r:id="rId14"/>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bg>
      <p:bgPr>
        <a:solidFill>
          <a:schemeClr val="bg2"/>
        </a:solidFill>
        <a:effectLst/>
      </p:bgPr>
    </p:bg>
    <p:spTree>
      <p:nvGrpSpPr>
        <p:cNvPr id="1" name=""/>
        <p:cNvGrpSpPr/>
        <p:nvPr/>
      </p:nvGrpSpPr>
      <p:grpSpPr>
        <a:xfrm>
          <a:off x="0" y="0"/>
          <a:ext cx="0" cy="0"/>
        </a:xfrm>
      </p:grpSpPr>
      <p:pic>
        <p:nvPicPr>
          <p:cNvPr id="7" name="图片 6"/>
          <p:cNvPicPr/>
          <p:nvPr userDrawn="1">
            <p:custDataLst>
              <p:tags r:id="rId3"/>
            </p:custDataLst>
          </p:nvPr>
        </p:nvPicPr>
        <p:blipFill>
          <a:blip r:embed="rId2" r:link="rId1"/>
          <a:stretch>
            <a:fillRect/>
          </a:stretch>
        </p:blipFill>
        <p:spPr>
          <a:xfrm>
            <a:off x="7498080" y="2503170"/>
            <a:ext cx="4389120" cy="1851660"/>
          </a:xfrm>
          <a:prstGeom prst="rect">
            <a:avLst/>
          </a:prstGeom>
        </p:spPr>
      </p:pic>
      <p:pic>
        <p:nvPicPr>
          <p:cNvPr id="6" name="图片 5"/>
          <p:cNvPicPr/>
          <p:nvPr userDrawn="1">
            <p:custDataLst>
              <p:tags r:id="rId6"/>
            </p:custDataLst>
          </p:nvPr>
        </p:nvPicPr>
        <p:blipFill>
          <a:blip r:embed="rId5" r:link="rId4"/>
          <a:stretch>
            <a:fillRect/>
          </a:stretch>
        </p:blipFill>
        <p:spPr>
          <a:xfrm>
            <a:off x="0" y="5660207"/>
            <a:ext cx="720091" cy="340543"/>
          </a:xfrm>
          <a:prstGeom prst="rect">
            <a:avLst/>
          </a:prstGeom>
        </p:spPr>
      </p:pic>
      <p:sp>
        <p:nvSpPr>
          <p:cNvPr id="2" name="标题 1"/>
          <p:cNvSpPr>
            <a:spLocks noGrp="1"/>
          </p:cNvSpPr>
          <p:nvPr>
            <p:ph type="title"/>
            <p:custDataLst>
              <p:tags r:id="rId7"/>
            </p:custDataLst>
          </p:nvPr>
        </p:nvSpPr>
        <p:spPr>
          <a:xfrm>
            <a:off x="669883" y="1189673"/>
            <a:ext cx="10852237"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8"/>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9"/>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10"/>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bg>
      <p:bgPr>
        <a:solidFill>
          <a:schemeClr val="bg2"/>
        </a:solidFill>
        <a:effectLst/>
      </p:bgPr>
    </p:bg>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4" name="灯片编号占位符 3"/>
          <p:cNvSpPr>
            <a:spLocks noGrp="1"/>
          </p:cNvSpPr>
          <p:nvPr>
            <p:ph type="sldNum" sz="quarter" idx="12"/>
            <p:custDataLst>
              <p:tags r:id="rId3"/>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xfrm>
      </p:grpSpPr>
      <p:pic>
        <p:nvPicPr>
          <p:cNvPr id="9" name="图片 8"/>
          <p:cNvPicPr/>
          <p:nvPr userDrawn="1">
            <p:custDataLst>
              <p:tags r:id="rId3"/>
            </p:custDataLst>
          </p:nvPr>
        </p:nvPicPr>
        <p:blipFill>
          <a:blip r:embed="rId2" r:link="rId1"/>
          <a:stretch>
            <a:fillRect/>
          </a:stretch>
        </p:blipFill>
        <p:spPr>
          <a:xfrm>
            <a:off x="0" y="857250"/>
            <a:ext cx="720091" cy="323765"/>
          </a:xfrm>
          <a:prstGeom prst="rect">
            <a:avLst/>
          </a:prstGeom>
        </p:spPr>
      </p:pic>
      <p:pic>
        <p:nvPicPr>
          <p:cNvPr id="8" name="图片 7"/>
          <p:cNvPicPr/>
          <p:nvPr userDrawn="1">
            <p:custDataLst>
              <p:tags r:id="rId6"/>
            </p:custDataLst>
          </p:nvPr>
        </p:nvPicPr>
        <p:blipFill>
          <a:blip r:embed="rId5" r:link="rId4"/>
          <a:stretch>
            <a:fillRect/>
          </a:stretch>
        </p:blipFill>
        <p:spPr>
          <a:xfrm>
            <a:off x="11471911" y="5660207"/>
            <a:ext cx="720091" cy="340543"/>
          </a:xfrm>
          <a:prstGeom prst="rect">
            <a:avLst/>
          </a:prstGeom>
        </p:spPr>
      </p:pic>
      <p:sp>
        <p:nvSpPr>
          <p:cNvPr id="2" name="标题 1"/>
          <p:cNvSpPr>
            <a:spLocks noGrp="1"/>
          </p:cNvSpPr>
          <p:nvPr>
            <p:ph type="title"/>
            <p:custDataLst>
              <p:tags r:id="rId7"/>
            </p:custDataLst>
          </p:nvPr>
        </p:nvSpPr>
        <p:spPr>
          <a:xfrm>
            <a:off x="669931" y="1189676"/>
            <a:ext cx="10852237"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8"/>
            </p:custDataLst>
          </p:nvPr>
        </p:nvSpPr>
        <p:spPr>
          <a:xfrm>
            <a:off x="669931" y="1571631"/>
            <a:ext cx="5283243"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微软雅黑" panose="020b0503020204020204" charset="-122"/>
                <a:ea typeface="微软雅黑"/>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9"/>
            </p:custDataLst>
          </p:nvPr>
        </p:nvSpPr>
        <p:spPr>
          <a:xfrm>
            <a:off x="6238925" y="1571631"/>
            <a:ext cx="5283243" cy="4041680"/>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11"/>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7" name="灯片编号占位符 6"/>
          <p:cNvSpPr>
            <a:spLocks noGrp="1"/>
          </p:cNvSpPr>
          <p:nvPr>
            <p:ph type="sldNum" sz="quarter" idx="12"/>
            <p:custDataLst>
              <p:tags r:id="rId12"/>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FABC47A4-756D-490B-A52F-7D9E2C9FC05F}" type="slidenum">
              <a:rPr lang="zh-CN" altLang="en-US" smtClean="0"/>
              <a:t>0</a:t>
            </a:fld>
            <a:endParaRPr lang="zh-CN" altLang="en-US"/>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xfrm>
      </p:grpSpPr>
      <p:pic>
        <p:nvPicPr>
          <p:cNvPr id="8" name="图片 7"/>
          <p:cNvPicPr/>
          <p:nvPr userDrawn="1">
            <p:custDataLst>
              <p:tags r:id="rId3"/>
            </p:custDataLst>
          </p:nvPr>
        </p:nvPicPr>
        <p:blipFill>
          <a:blip r:embed="rId2" r:link="rId1"/>
          <a:stretch>
            <a:fillRect/>
          </a:stretch>
        </p:blipFill>
        <p:spPr>
          <a:xfrm>
            <a:off x="0" y="857250"/>
            <a:ext cx="720091" cy="323765"/>
          </a:xfrm>
          <a:prstGeom prst="rect">
            <a:avLst/>
          </a:prstGeom>
        </p:spPr>
      </p:pic>
      <p:pic>
        <p:nvPicPr>
          <p:cNvPr id="7" name="图片 6"/>
          <p:cNvPicPr/>
          <p:nvPr userDrawn="1">
            <p:custDataLst>
              <p:tags r:id="rId6"/>
            </p:custDataLst>
          </p:nvPr>
        </p:nvPicPr>
        <p:blipFill>
          <a:blip r:embed="rId5" r:link="rId4"/>
          <a:stretch>
            <a:fillRect/>
          </a:stretch>
        </p:blipFill>
        <p:spPr>
          <a:xfrm>
            <a:off x="11471911" y="5660207"/>
            <a:ext cx="720091" cy="340543"/>
          </a:xfrm>
          <a:prstGeom prst="rect">
            <a:avLst/>
          </a:prstGeom>
        </p:spPr>
      </p:pic>
      <p:sp>
        <p:nvSpPr>
          <p:cNvPr id="2" name="竖排标题 1"/>
          <p:cNvSpPr>
            <a:spLocks noGrp="1"/>
          </p:cNvSpPr>
          <p:nvPr>
            <p:ph type="title" orient="vert"/>
            <p:custDataLst>
              <p:tags r:id="rId7"/>
            </p:custDataLst>
          </p:nvPr>
        </p:nvSpPr>
        <p:spPr>
          <a:xfrm>
            <a:off x="10571135" y="1571631"/>
            <a:ext cx="950984" cy="4041680"/>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8"/>
            </p:custDataLst>
          </p:nvPr>
        </p:nvSpPr>
        <p:spPr>
          <a:xfrm>
            <a:off x="669925" y="1571625"/>
            <a:ext cx="9828101" cy="4041680"/>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a:defRPr>
            </a:lvl1pPr>
            <a:lvl2pPr indent="0" eaLnBrk="1" fontAlgn="auto" latinLnBrk="0" hangingPunct="1">
              <a:defRPr>
                <a:solidFill>
                  <a:schemeClr val="tx1"/>
                </a:solidFill>
                <a:latin typeface="Arial" panose="020b0604020202020204" pitchFamily="34" charset="0"/>
                <a:ea typeface="微软雅黑"/>
              </a:defRPr>
            </a:lvl2pPr>
            <a:lvl3pPr indent="0" eaLnBrk="1" fontAlgn="auto" latinLnBrk="0" hangingPunct="1">
              <a:defRPr>
                <a:solidFill>
                  <a:schemeClr val="tx1"/>
                </a:solidFill>
                <a:latin typeface="Arial" panose="020b0604020202020204" pitchFamily="34" charset="0"/>
                <a:ea typeface="微软雅黑"/>
              </a:defRPr>
            </a:lvl3pPr>
            <a:lvl4pPr indent="0" eaLnBrk="1" fontAlgn="auto" latinLnBrk="0" hangingPunct="1">
              <a:defRPr>
                <a:solidFill>
                  <a:schemeClr val="tx1"/>
                </a:solidFill>
                <a:latin typeface="Arial" panose="020b0604020202020204" pitchFamily="34" charset="0"/>
                <a:ea typeface="微软雅黑"/>
              </a:defRPr>
            </a:lvl4pPr>
            <a:lvl5pPr indent="0" eaLnBrk="1" fontAlgn="auto" latinLnBrk="0" hangingPunct="1">
              <a:defRPr>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9"/>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10"/>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6" name="灯片编号占位符 5"/>
          <p:cNvSpPr>
            <a:spLocks noGrp="1"/>
          </p:cNvSpPr>
          <p:nvPr>
            <p:ph type="sldNum" sz="quarter" idx="12"/>
            <p:custDataLst>
              <p:tags r:id="rId11"/>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bg>
      <p:bgPr>
        <a:solidFill>
          <a:schemeClr val="bg2"/>
        </a:solidFill>
        <a:effectLst/>
      </p:bgPr>
    </p:bg>
    <p:spTree>
      <p:nvGrpSpPr>
        <p:cNvPr id="1" name=""/>
        <p:cNvGrpSpPr/>
        <p:nvPr/>
      </p:nvGrpSpPr>
      <p:grpSpPr>
        <a:xfrm>
          <a:off x="0" y="0"/>
          <a:ext cx="0" cy="0"/>
        </a:xfrm>
      </p:grpSpPr>
      <p:pic>
        <p:nvPicPr>
          <p:cNvPr id="8" name="图片 7"/>
          <p:cNvPicPr/>
          <p:nvPr userDrawn="1">
            <p:custDataLst>
              <p:tags r:id="rId3"/>
            </p:custDataLst>
          </p:nvPr>
        </p:nvPicPr>
        <p:blipFill>
          <a:blip r:embed="rId2" r:link="rId1"/>
          <a:stretch>
            <a:fillRect/>
          </a:stretch>
        </p:blipFill>
        <p:spPr>
          <a:xfrm>
            <a:off x="0" y="857250"/>
            <a:ext cx="720091" cy="323765"/>
          </a:xfrm>
          <a:prstGeom prst="rect">
            <a:avLst/>
          </a:prstGeom>
        </p:spPr>
      </p:pic>
      <p:pic>
        <p:nvPicPr>
          <p:cNvPr id="6" name="图片 5"/>
          <p:cNvPicPr/>
          <p:nvPr userDrawn="1">
            <p:custDataLst>
              <p:tags r:id="rId6"/>
            </p:custDataLst>
          </p:nvPr>
        </p:nvPicPr>
        <p:blipFill>
          <a:blip r:embed="rId5" r:link="rId4"/>
          <a:stretch>
            <a:fillRect/>
          </a:stretch>
        </p:blipFill>
        <p:spPr>
          <a:xfrm>
            <a:off x="11471911" y="5660207"/>
            <a:ext cx="720091" cy="340543"/>
          </a:xfrm>
          <a:prstGeom prst="rect">
            <a:avLst/>
          </a:prstGeom>
        </p:spPr>
      </p:pic>
      <p:sp>
        <p:nvSpPr>
          <p:cNvPr id="3" name="日期占位符 2"/>
          <p:cNvSpPr>
            <a:spLocks noGrp="1"/>
          </p:cNvSpPr>
          <p:nvPr>
            <p:ph type="dt" sz="half" idx="10"/>
            <p:custDataLst>
              <p:tags r:id="rId7"/>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8"/>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9"/>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7" name="内容占位符 6"/>
          <p:cNvSpPr>
            <a:spLocks noGrp="1"/>
          </p:cNvSpPr>
          <p:nvPr>
            <p:ph sz="quarter" idx="13"/>
            <p:custDataLst>
              <p:tags r:id="rId10"/>
            </p:custDataLst>
          </p:nvPr>
        </p:nvSpPr>
        <p:spPr>
          <a:xfrm>
            <a:off x="669931" y="1571631"/>
            <a:ext cx="10852237" cy="4041680"/>
          </a:xfrm>
        </p:spPr>
        <p:txBody>
          <a:bodyPr wrap="square">
            <a:normAutofit/>
          </a:bodyPr>
          <a:lstStyle>
            <a:lvl1pPr>
              <a:defRPr>
                <a:solidFill>
                  <a:schemeClr val="tx1"/>
                </a:solidFill>
                <a:latin typeface="Arial" panose="020b0604020202020204" pitchFamily="34" charset="0"/>
                <a:ea typeface="微软雅黑"/>
              </a:defRPr>
            </a:lvl1pPr>
            <a:lvl2pPr>
              <a:defRPr>
                <a:solidFill>
                  <a:schemeClr val="tx1"/>
                </a:solidFill>
                <a:latin typeface="Arial" panose="020b0604020202020204" pitchFamily="34" charset="0"/>
                <a:ea typeface="微软雅黑"/>
              </a:defRPr>
            </a:lvl2pPr>
            <a:lvl3pPr>
              <a:defRPr>
                <a:solidFill>
                  <a:schemeClr val="tx1"/>
                </a:solidFill>
                <a:latin typeface="Arial" panose="020b0604020202020204" pitchFamily="34" charset="0"/>
                <a:ea typeface="微软雅黑"/>
              </a:defRPr>
            </a:lvl3pPr>
            <a:lvl4pPr>
              <a:defRPr>
                <a:solidFill>
                  <a:schemeClr val="tx1"/>
                </a:solidFill>
                <a:latin typeface="Arial" panose="020b0604020202020204" pitchFamily="34" charset="0"/>
                <a:ea typeface="微软雅黑"/>
              </a:defRPr>
            </a:lvl4pPr>
            <a:lvl5pPr>
              <a:defRPr>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xfrm>
      </p:grpSpPr>
      <p:pic>
        <p:nvPicPr>
          <p:cNvPr id="6" name="图片 5"/>
          <p:cNvPicPr/>
          <p:nvPr userDrawn="1">
            <p:custDataLst>
              <p:tags r:id="rId3"/>
            </p:custDataLst>
          </p:nvPr>
        </p:nvPicPr>
        <p:blipFill>
          <a:blip r:embed="rId2" r:link="rId1"/>
          <a:stretch>
            <a:fillRect/>
          </a:stretch>
        </p:blipFill>
        <p:spPr>
          <a:xfrm>
            <a:off x="0" y="857250"/>
            <a:ext cx="12192000" cy="5143500"/>
          </a:xfrm>
          <a:prstGeom prst="rect">
            <a:avLst/>
          </a:prstGeom>
        </p:spPr>
      </p:pic>
      <p:sp>
        <p:nvSpPr>
          <p:cNvPr id="3" name="日期占位符 2"/>
          <p:cNvSpPr>
            <a:spLocks noGrp="1"/>
          </p:cNvSpPr>
          <p:nvPr>
            <p:ph type="dt" sz="half" idx="10"/>
            <p:custDataLst>
              <p:tags r:id="rId4"/>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5"/>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6"/>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7" name="文本占位符 6"/>
          <p:cNvSpPr>
            <a:spLocks noGrp="1"/>
          </p:cNvSpPr>
          <p:nvPr>
            <p:ph type="body" idx="14" hasCustomPrompt="1"/>
            <p:custDataLst>
              <p:tags r:id="rId7"/>
            </p:custDataLst>
          </p:nvPr>
        </p:nvSpPr>
        <p:spPr>
          <a:xfrm>
            <a:off x="888983" y="4072652"/>
            <a:ext cx="4572036" cy="277654"/>
          </a:xfrm>
        </p:spPr>
        <p:txBody>
          <a:bodyPr vert="horz" wrap="square" lIns="0" tIns="0" rIns="0" bIns="0" anchor="t" anchorCtr="0">
            <a:normAutofit/>
          </a:bodyPr>
          <a:lstStyle>
            <a:lvl1pPr marL="457200" marR="0" indent="-457200" algn="l" rtl="0" eaLnBrk="1" fontAlgn="auto">
              <a:lnSpc>
                <a:spcPct val="100000"/>
              </a:lnSpc>
              <a:spcBef>
                <a:spcPct val="0"/>
              </a:spcBef>
              <a:spcAft>
                <a:spcPct val="0"/>
              </a:spcAft>
              <a:buClrTx/>
              <a:buSzPts val="2000"/>
              <a:buFont typeface="Arial" panose="020b0604020202020204" pitchFamily="34" charset="0"/>
              <a:buNone/>
              <a:defRPr sz="2000" b="0" spc="200">
                <a:solidFill>
                  <a:schemeClr val="bg1"/>
                </a:solidFill>
                <a:latin typeface="Arial" panose="020b0604020202020204" pitchFamily="34" charset="0"/>
                <a:ea typeface="微软雅黑"/>
              </a:defRPr>
            </a:lvl1pPr>
          </a:lstStyle>
          <a:p>
            <a:pPr marL="0" marR="0" lvl="0" indent="0" algn="l" defTabSz="914400" rtl="0" eaLnBrk="1" fontAlgn="auto" latinLnBrk="0" hangingPunct="1">
              <a:lnSpc>
                <a:spcPct val="100000"/>
              </a:lnSpc>
              <a:spcBef>
                <a:spcPct val="0"/>
              </a:spcBef>
              <a:spcAft>
                <a:spcPct val="0"/>
              </a:spcAft>
              <a:buClr>
                <a:schemeClr val="tx1">
                  <a:lumMod val="65000"/>
                  <a:lumOff val="35000"/>
                </a:schemeClr>
              </a:buClr>
              <a:buSzPts val="2000"/>
              <a:buFont typeface="Arial" panose="020b0604020202020204" pitchFamily="34" charset="0"/>
              <a:buNone/>
            </a:pPr>
            <a:r>
              <a:rPr lang="zh-CN" altLang="en-US"/>
              <a:t>单击此处编辑副标题</a:t>
            </a:r>
            <a:endParaRPr lang="zh-CN" altLang="en-US"/>
          </a:p>
        </p:txBody>
      </p:sp>
      <p:sp>
        <p:nvSpPr>
          <p:cNvPr id="2" name="标题 1"/>
          <p:cNvSpPr>
            <a:spLocks noGrp="1"/>
          </p:cNvSpPr>
          <p:nvPr>
            <p:ph type="title" idx="13" hasCustomPrompt="1"/>
            <p:custDataLst>
              <p:tags r:id="rId8"/>
            </p:custDataLst>
          </p:nvPr>
        </p:nvSpPr>
        <p:spPr>
          <a:xfrm>
            <a:off x="888983" y="3040142"/>
            <a:ext cx="4572036" cy="879158"/>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ct val="0"/>
              </a:spcAft>
              <a:buClrTx/>
              <a:buSzPts val="6600"/>
              <a:buFont typeface="Arial" panose="020b0604020202020204" pitchFamily="34" charset="0"/>
              <a:buNone/>
              <a:defRPr sz="6600" b="0" spc="7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通用">
    <p:bg>
      <p:bgPr>
        <a:solidFill>
          <a:schemeClr val="bg2"/>
        </a:solidFill>
        <a:effectLst/>
      </p:bgPr>
    </p:bg>
    <p:spTree>
      <p:nvGrpSpPr>
        <p:cNvPr id="1" name=""/>
        <p:cNvGrpSpPr/>
        <p:nvPr/>
      </p:nvGrpSpPr>
      <p:grpSpPr>
        <a:xfrm>
          <a:off x="0" y="0"/>
          <a:ext cx="0" cy="0"/>
        </a:xfrm>
      </p:grpSpPr>
      <p:pic>
        <p:nvPicPr>
          <p:cNvPr id="7" name="图片 6"/>
          <p:cNvPicPr/>
          <p:nvPr userDrawn="1">
            <p:custDataLst>
              <p:tags r:id="rId3"/>
            </p:custDataLst>
          </p:nvPr>
        </p:nvPicPr>
        <p:blipFill>
          <a:blip r:embed="rId2" r:link="rId1"/>
          <a:stretch>
            <a:fillRect/>
          </a:stretch>
        </p:blipFill>
        <p:spPr>
          <a:xfrm>
            <a:off x="0" y="857250"/>
            <a:ext cx="720091" cy="323765"/>
          </a:xfrm>
          <a:prstGeom prst="rect">
            <a:avLst/>
          </a:prstGeom>
        </p:spPr>
      </p:pic>
      <p:pic>
        <p:nvPicPr>
          <p:cNvPr id="6" name="图片 5"/>
          <p:cNvPicPr/>
          <p:nvPr userDrawn="1">
            <p:custDataLst>
              <p:tags r:id="rId6"/>
            </p:custDataLst>
          </p:nvPr>
        </p:nvPicPr>
        <p:blipFill>
          <a:blip r:embed="rId5" r:link="rId4"/>
          <a:stretch>
            <a:fillRect/>
          </a:stretch>
        </p:blipFill>
        <p:spPr>
          <a:xfrm>
            <a:off x="11471911" y="5660207"/>
            <a:ext cx="720091" cy="340543"/>
          </a:xfrm>
          <a:prstGeom prst="rect">
            <a:avLst/>
          </a:prstGeom>
        </p:spPr>
      </p:pic>
      <p:sp>
        <p:nvSpPr>
          <p:cNvPr id="2" name="标题 1"/>
          <p:cNvSpPr>
            <a:spLocks noGrp="1"/>
          </p:cNvSpPr>
          <p:nvPr>
            <p:ph type="title"/>
            <p:custDataLst>
              <p:tags r:id="rId7"/>
            </p:custDataLst>
          </p:nvPr>
        </p:nvSpPr>
        <p:spPr>
          <a:xfrm>
            <a:off x="669883" y="1189673"/>
            <a:ext cx="10852237" cy="331473"/>
          </a:xfrm>
        </p:spPr>
        <p:txBody>
          <a:bodyPr wrap="square">
            <a:normAutofit/>
          </a:bodyPr>
          <a:lstStyle>
            <a:lvl1pPr>
              <a:defRPr baseline="0">
                <a:solidFill>
                  <a:schemeClr val="tx1"/>
                </a:solidFill>
                <a:latin typeface="Arial" panose="020b0604020202020204" pitchFamily="34" charset="0"/>
                <a:ea typeface="微软雅黑"/>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9"/>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10"/>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相框">
    <p:bg>
      <p:bgPr>
        <a:solidFill>
          <a:schemeClr val="bg2"/>
        </a:solidFill>
        <a:effectLst/>
      </p:bgPr>
    </p:bg>
    <p:spTree>
      <p:nvGrpSpPr>
        <p:cNvPr id="1" name=""/>
        <p:cNvGrpSpPr/>
        <p:nvPr/>
      </p:nvGrpSpPr>
      <p:grpSpPr>
        <a:xfrm>
          <a:off x="0" y="0"/>
          <a:ext cx="0" cy="0"/>
        </a:xfrm>
      </p:grpSpPr>
      <p:sp>
        <p:nvSpPr>
          <p:cNvPr id="10" name="矩形 9"/>
          <p:cNvSpPr/>
          <p:nvPr userDrawn="1">
            <p:custDataLst>
              <p:tags r:id="rId1"/>
            </p:custDataLst>
          </p:nvPr>
        </p:nvSpPr>
        <p:spPr>
          <a:xfrm>
            <a:off x="292075" y="1085107"/>
            <a:ext cx="11607851" cy="4687787"/>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4"/>
            </p:custDataLst>
          </p:nvPr>
        </p:nvPicPr>
        <p:blipFill>
          <a:blip r:embed="rId3" r:link="rId2"/>
          <a:stretch>
            <a:fillRect/>
          </a:stretch>
        </p:blipFill>
        <p:spPr>
          <a:xfrm>
            <a:off x="0" y="857250"/>
            <a:ext cx="720091" cy="323765"/>
          </a:xfrm>
          <a:prstGeom prst="rect">
            <a:avLst/>
          </a:prstGeom>
        </p:spPr>
      </p:pic>
      <p:pic>
        <p:nvPicPr>
          <p:cNvPr id="8" name="图片 7"/>
          <p:cNvPicPr/>
          <p:nvPr userDrawn="1">
            <p:custDataLst>
              <p:tags r:id="rId7"/>
            </p:custDataLst>
          </p:nvPr>
        </p:nvPicPr>
        <p:blipFill>
          <a:blip r:embed="rId6" r:link="rId5"/>
          <a:stretch>
            <a:fillRect/>
          </a:stretch>
        </p:blipFill>
        <p:spPr>
          <a:xfrm>
            <a:off x="11471911" y="5660207"/>
            <a:ext cx="720091" cy="340543"/>
          </a:xfrm>
          <a:prstGeom prst="rect">
            <a:avLst/>
          </a:prstGeom>
        </p:spPr>
      </p:pic>
      <p:sp>
        <p:nvSpPr>
          <p:cNvPr id="2" name="标题 1"/>
          <p:cNvSpPr>
            <a:spLocks noGrp="1"/>
          </p:cNvSpPr>
          <p:nvPr>
            <p:ph type="title" hasCustomPrompt="1"/>
            <p:custDataLst>
              <p:tags r:id="rId8"/>
            </p:custDataLst>
          </p:nvPr>
        </p:nvSpPr>
        <p:spPr>
          <a:xfrm>
            <a:off x="1281600" y="1794150"/>
            <a:ext cx="9626400" cy="542700"/>
          </a:xfrm>
        </p:spPr>
        <p:txBody>
          <a:bodyPr wrap="square" anchor="ctr">
            <a:normAutofit/>
          </a:bodyPr>
          <a:lstStyle>
            <a:lvl1pPr>
              <a:defRPr sz="3200" baseline="0">
                <a:solidFill>
                  <a:schemeClr val="tx1"/>
                </a:solidFill>
                <a:latin typeface="Arial" panose="020b0604020202020204" pitchFamily="34" charset="0"/>
                <a:ea typeface="微软雅黑"/>
              </a:defRPr>
            </a:lvl1pPr>
          </a:lstStyle>
          <a:p>
            <a:r>
              <a:rPr lang="zh-CN" altLang="en-US"/>
              <a:t>单击此处编辑标题</a:t>
            </a:r>
            <a:endParaRPr lang="zh-CN" altLang="en-US"/>
          </a:p>
        </p:txBody>
      </p:sp>
      <p:sp>
        <p:nvSpPr>
          <p:cNvPr id="7" name="内容占位符 6"/>
          <p:cNvSpPr>
            <a:spLocks noGrp="1"/>
          </p:cNvSpPr>
          <p:nvPr>
            <p:ph sz="quarter" idx="13"/>
            <p:custDataLst>
              <p:tags r:id="rId9"/>
            </p:custDataLst>
          </p:nvPr>
        </p:nvSpPr>
        <p:spPr>
          <a:xfrm>
            <a:off x="1281113" y="2479950"/>
            <a:ext cx="9626600" cy="2583900"/>
          </a:xfrm>
        </p:spPr>
        <p:txBody>
          <a:bodyPr wrap="square">
            <a:normAutofit/>
          </a:bodyPr>
          <a:lstStyle>
            <a:lvl1pPr>
              <a:defRPr baseline="0">
                <a:solidFill>
                  <a:schemeClr val="tx1"/>
                </a:solidFill>
                <a:latin typeface="Arial" panose="020b0604020202020204" pitchFamily="34" charset="0"/>
                <a:ea typeface="微软雅黑"/>
              </a:defRPr>
            </a:lvl1pPr>
            <a:lvl2pPr>
              <a:defRPr baseline="0">
                <a:solidFill>
                  <a:schemeClr val="tx1"/>
                </a:solidFill>
                <a:latin typeface="Arial" panose="020b0604020202020204" pitchFamily="34" charset="0"/>
                <a:ea typeface="微软雅黑"/>
              </a:defRPr>
            </a:lvl2pPr>
            <a:lvl3pPr>
              <a:defRPr baseline="0">
                <a:solidFill>
                  <a:schemeClr val="tx1"/>
                </a:solidFill>
                <a:latin typeface="Arial" panose="020b0604020202020204" pitchFamily="34" charset="0"/>
                <a:ea typeface="微软雅黑"/>
              </a:defRPr>
            </a:lvl3pPr>
            <a:lvl4pPr>
              <a:defRPr baseline="0">
                <a:solidFill>
                  <a:schemeClr val="tx1"/>
                </a:solidFill>
                <a:latin typeface="Arial" panose="020b0604020202020204" pitchFamily="34" charset="0"/>
                <a:ea typeface="微软雅黑"/>
              </a:defRPr>
            </a:lvl4pPr>
            <a:lvl5pPr>
              <a:defRPr baseline="0">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10"/>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11"/>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12"/>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左右">
    <p:bg>
      <p:bgPr>
        <a:solidFill>
          <a:schemeClr val="bg2"/>
        </a:solidFill>
        <a:effectLst/>
      </p:bgPr>
    </p:bg>
    <p:spTree>
      <p:nvGrpSpPr>
        <p:cNvPr id="1" name=""/>
        <p:cNvGrpSpPr/>
        <p:nvPr/>
      </p:nvGrpSpPr>
      <p:grpSpPr>
        <a:xfrm>
          <a:off x="0" y="0"/>
          <a:ext cx="0" cy="0"/>
        </a:xfrm>
      </p:grpSpPr>
      <p:sp>
        <p:nvSpPr>
          <p:cNvPr id="10" name="矩形 9"/>
          <p:cNvSpPr/>
          <p:nvPr userDrawn="1">
            <p:custDataLst>
              <p:tags r:id="rId1"/>
            </p:custDataLst>
          </p:nvPr>
        </p:nvSpPr>
        <p:spPr>
          <a:xfrm>
            <a:off x="0" y="857250"/>
            <a:ext cx="4824603" cy="51435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userDrawn="1">
            <p:custDataLst>
              <p:tags r:id="rId4"/>
            </p:custDataLst>
          </p:nvPr>
        </p:nvPicPr>
        <p:blipFill>
          <a:blip r:embed="rId3" r:link="rId2"/>
          <a:stretch>
            <a:fillRect/>
          </a:stretch>
        </p:blipFill>
        <p:spPr>
          <a:xfrm>
            <a:off x="11471911" y="857250"/>
            <a:ext cx="720091" cy="323765"/>
          </a:xfrm>
          <a:prstGeom prst="rect">
            <a:avLst/>
          </a:prstGeom>
        </p:spPr>
      </p:pic>
      <p:sp>
        <p:nvSpPr>
          <p:cNvPr id="2" name="标题 1"/>
          <p:cNvSpPr>
            <a:spLocks noGrp="1"/>
          </p:cNvSpPr>
          <p:nvPr>
            <p:ph type="title" hasCustomPrompt="1"/>
            <p:custDataLst>
              <p:tags r:id="rId5"/>
            </p:custDataLst>
          </p:nvPr>
        </p:nvSpPr>
        <p:spPr>
          <a:xfrm>
            <a:off x="583200" y="1435050"/>
            <a:ext cx="3960000" cy="661500"/>
          </a:xfrm>
        </p:spPr>
        <p:txBody>
          <a:bodyPr wrap="square" anchor="ctr" anchorCtr="0">
            <a:normAutofit/>
          </a:bodyPr>
          <a:lstStyle>
            <a:lvl1pPr>
              <a:defRPr sz="3600" baseline="0">
                <a:solidFill>
                  <a:schemeClr val="tx1"/>
                </a:solidFill>
                <a:latin typeface="Arial" panose="020b0604020202020204" pitchFamily="34" charset="0"/>
                <a:ea typeface="微软雅黑"/>
              </a:defRPr>
            </a:lvl1pPr>
          </a:lstStyle>
          <a:p>
            <a:r>
              <a:rPr lang="zh-CN" altLang="en-US"/>
              <a:t>单击编辑标题</a:t>
            </a:r>
            <a:endParaRPr lang="zh-CN" altLang="en-US"/>
          </a:p>
        </p:txBody>
      </p:sp>
      <p:sp>
        <p:nvSpPr>
          <p:cNvPr id="3" name="日期占位符 2"/>
          <p:cNvSpPr>
            <a:spLocks noGrp="1"/>
          </p:cNvSpPr>
          <p:nvPr>
            <p:ph type="dt" sz="half" idx="10"/>
            <p:custDataLst>
              <p:tags r:id="rId6"/>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7"/>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8"/>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7" name="文本占位符 6"/>
          <p:cNvSpPr>
            <a:spLocks noGrp="1"/>
          </p:cNvSpPr>
          <p:nvPr>
            <p:ph type="body" sz="quarter" idx="13"/>
            <p:custDataLst>
              <p:tags r:id="rId9"/>
            </p:custDataLst>
          </p:nvPr>
        </p:nvSpPr>
        <p:spPr>
          <a:xfrm>
            <a:off x="586800" y="2180250"/>
            <a:ext cx="3956400" cy="3069900"/>
          </a:xfrm>
        </p:spPr>
        <p:txBody>
          <a:bodyPr wrap="square">
            <a:normAutofit/>
          </a:bodyPr>
          <a:lstStyle>
            <a:lvl1pPr>
              <a:defRPr baseline="0">
                <a:solidFill>
                  <a:schemeClr val="tx1"/>
                </a:solidFill>
                <a:latin typeface="Arial" panose="020b0604020202020204" pitchFamily="34" charset="0"/>
                <a:ea typeface="微软雅黑"/>
              </a:defRPr>
            </a:lvl1pPr>
            <a:lvl2pPr>
              <a:defRPr baseline="0">
                <a:solidFill>
                  <a:schemeClr val="tx1"/>
                </a:solidFill>
                <a:latin typeface="Arial" panose="020b0604020202020204" pitchFamily="34" charset="0"/>
                <a:ea typeface="微软雅黑"/>
              </a:defRPr>
            </a:lvl2pPr>
            <a:lvl3pPr>
              <a:defRPr baseline="0">
                <a:solidFill>
                  <a:schemeClr val="tx1"/>
                </a:solidFill>
                <a:latin typeface="Arial" panose="020b0604020202020204" pitchFamily="34" charset="0"/>
                <a:ea typeface="微软雅黑"/>
              </a:defRPr>
            </a:lvl3pPr>
            <a:lvl4pPr>
              <a:defRPr baseline="0">
                <a:solidFill>
                  <a:schemeClr val="tx1"/>
                </a:solidFill>
                <a:latin typeface="Arial" panose="020b0604020202020204" pitchFamily="34" charset="0"/>
                <a:ea typeface="微软雅黑"/>
              </a:defRPr>
            </a:lvl4pPr>
            <a:lvl5pPr>
              <a:defRPr baseline="0">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0"/>
            </p:custDataLst>
          </p:nvPr>
        </p:nvSpPr>
        <p:spPr>
          <a:xfrm>
            <a:off x="5101200" y="1434704"/>
            <a:ext cx="6480000" cy="3815953"/>
          </a:xfrm>
        </p:spPr>
        <p:txBody>
          <a:bodyPr wrap="square">
            <a:normAutofit/>
          </a:bodyPr>
          <a:lstStyle>
            <a:lvl1pPr>
              <a:defRPr baseline="0">
                <a:solidFill>
                  <a:schemeClr val="tx1"/>
                </a:solidFill>
                <a:latin typeface="Arial" panose="020b0604020202020204" pitchFamily="34" charset="0"/>
                <a:ea typeface="微软雅黑"/>
              </a:defRPr>
            </a:lvl1pPr>
            <a:lvl2pPr>
              <a:defRPr baseline="0">
                <a:solidFill>
                  <a:schemeClr val="tx1"/>
                </a:solidFill>
                <a:latin typeface="Arial" panose="020b0604020202020204" pitchFamily="34" charset="0"/>
                <a:ea typeface="微软雅黑"/>
              </a:defRPr>
            </a:lvl2pPr>
            <a:lvl3pPr>
              <a:defRPr baseline="0">
                <a:solidFill>
                  <a:schemeClr val="tx1"/>
                </a:solidFill>
                <a:latin typeface="Arial" panose="020b0604020202020204" pitchFamily="34" charset="0"/>
                <a:ea typeface="微软雅黑"/>
              </a:defRPr>
            </a:lvl3pPr>
            <a:lvl4pPr>
              <a:defRPr baseline="0">
                <a:solidFill>
                  <a:schemeClr val="tx1"/>
                </a:solidFill>
                <a:latin typeface="Arial" panose="020b0604020202020204" pitchFamily="34" charset="0"/>
                <a:ea typeface="微软雅黑"/>
              </a:defRPr>
            </a:lvl4pPr>
            <a:lvl5pPr>
              <a:defRPr baseline="0">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上下">
    <p:bg>
      <p:bgPr>
        <a:solidFill>
          <a:schemeClr val="bg2"/>
        </a:solidFill>
        <a:effectLst/>
      </p:bgPr>
    </p:bg>
    <p:spTree>
      <p:nvGrpSpPr>
        <p:cNvPr id="1" name=""/>
        <p:cNvGrpSpPr/>
        <p:nvPr/>
      </p:nvGrpSpPr>
      <p:grpSpPr>
        <a:xfrm>
          <a:off x="0" y="0"/>
          <a:ext cx="0" cy="0"/>
        </a:xfrm>
      </p:grpSpPr>
      <p:sp>
        <p:nvSpPr>
          <p:cNvPr id="11" name="矩形 10"/>
          <p:cNvSpPr/>
          <p:nvPr userDrawn="1">
            <p:custDataLst>
              <p:tags r:id="rId1"/>
            </p:custDataLst>
          </p:nvPr>
        </p:nvSpPr>
        <p:spPr>
          <a:xfrm>
            <a:off x="0" y="857250"/>
            <a:ext cx="12192000" cy="199825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4"/>
            </p:custDataLst>
          </p:nvPr>
        </p:nvPicPr>
        <p:blipFill>
          <a:blip r:embed="rId3" r:link="rId2"/>
          <a:stretch>
            <a:fillRect/>
          </a:stretch>
        </p:blipFill>
        <p:spPr>
          <a:xfrm>
            <a:off x="0" y="857250"/>
            <a:ext cx="720091" cy="323765"/>
          </a:xfrm>
          <a:prstGeom prst="rect">
            <a:avLst/>
          </a:prstGeom>
        </p:spPr>
      </p:pic>
      <p:pic>
        <p:nvPicPr>
          <p:cNvPr id="8" name="图片 7"/>
          <p:cNvPicPr/>
          <p:nvPr userDrawn="1">
            <p:custDataLst>
              <p:tags r:id="rId7"/>
            </p:custDataLst>
          </p:nvPr>
        </p:nvPicPr>
        <p:blipFill>
          <a:blip r:embed="rId6" r:link="rId5"/>
          <a:stretch>
            <a:fillRect/>
          </a:stretch>
        </p:blipFill>
        <p:spPr>
          <a:xfrm>
            <a:off x="11471911" y="857250"/>
            <a:ext cx="720091" cy="340543"/>
          </a:xfrm>
          <a:prstGeom prst="rect">
            <a:avLst/>
          </a:prstGeom>
        </p:spPr>
      </p:pic>
      <p:sp>
        <p:nvSpPr>
          <p:cNvPr id="2" name="标题 1"/>
          <p:cNvSpPr>
            <a:spLocks noGrp="1"/>
          </p:cNvSpPr>
          <p:nvPr>
            <p:ph type="title"/>
            <p:custDataLst>
              <p:tags r:id="rId8"/>
            </p:custDataLst>
          </p:nvPr>
        </p:nvSpPr>
        <p:spPr>
          <a:xfrm>
            <a:off x="612000" y="1443150"/>
            <a:ext cx="10976400" cy="469800"/>
          </a:xfrm>
        </p:spPr>
        <p:txBody>
          <a:bodyPr wrap="square" anchor="ctr">
            <a:normAutofit/>
          </a:bodyPr>
          <a:lstStyle>
            <a:lvl1pPr algn="ctr">
              <a:defRPr sz="3600" baseline="0">
                <a:solidFill>
                  <a:schemeClr val="tx1"/>
                </a:solidFill>
                <a:latin typeface="Arial" panose="020b0604020202020204" pitchFamily="34" charset="0"/>
                <a:ea typeface="微软雅黑"/>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10"/>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11"/>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7" name="文本占位符 6"/>
          <p:cNvSpPr>
            <a:spLocks noGrp="1"/>
          </p:cNvSpPr>
          <p:nvPr>
            <p:ph type="body" sz="quarter" idx="13"/>
            <p:custDataLst>
              <p:tags r:id="rId12"/>
            </p:custDataLst>
          </p:nvPr>
        </p:nvSpPr>
        <p:spPr>
          <a:xfrm>
            <a:off x="612000" y="2101950"/>
            <a:ext cx="10975975" cy="621000"/>
          </a:xfrm>
        </p:spPr>
        <p:txBody>
          <a:bodyPr wrap="square">
            <a:normAutofit/>
          </a:bodyPr>
          <a:lstStyle>
            <a:lvl1pPr algn="ctr">
              <a:defRPr baseline="0">
                <a:solidFill>
                  <a:schemeClr val="tx1"/>
                </a:solidFill>
                <a:latin typeface="Arial" panose="020b0604020202020204" pitchFamily="34" charset="0"/>
                <a:ea typeface="微软雅黑"/>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3"/>
            </p:custDataLst>
          </p:nvPr>
        </p:nvSpPr>
        <p:spPr>
          <a:xfrm>
            <a:off x="612775" y="2963250"/>
            <a:ext cx="10965600" cy="2573100"/>
          </a:xfrm>
        </p:spPr>
        <p:txBody>
          <a:bodyPr wrap="square">
            <a:normAutofit/>
          </a:bodyPr>
          <a:lstStyle>
            <a:lvl1pPr>
              <a:defRPr baseline="0">
                <a:solidFill>
                  <a:schemeClr val="tx1"/>
                </a:solidFill>
                <a:latin typeface="Arial" panose="020b0604020202020204" pitchFamily="34" charset="0"/>
                <a:ea typeface="微软雅黑"/>
              </a:defRPr>
            </a:lvl1pPr>
            <a:lvl2pPr>
              <a:defRPr baseline="0">
                <a:solidFill>
                  <a:schemeClr val="tx1"/>
                </a:solidFill>
                <a:latin typeface="Arial" panose="020b0604020202020204" pitchFamily="34" charset="0"/>
                <a:ea typeface="微软雅黑"/>
              </a:defRPr>
            </a:lvl2pPr>
            <a:lvl3pPr>
              <a:defRPr baseline="0">
                <a:solidFill>
                  <a:schemeClr val="tx1"/>
                </a:solidFill>
                <a:latin typeface="Arial" panose="020b0604020202020204" pitchFamily="34" charset="0"/>
                <a:ea typeface="微软雅黑"/>
              </a:defRPr>
            </a:lvl3pPr>
            <a:lvl4pPr>
              <a:defRPr baseline="0">
                <a:solidFill>
                  <a:schemeClr val="tx1"/>
                </a:solidFill>
                <a:latin typeface="Arial" panose="020b0604020202020204" pitchFamily="34" charset="0"/>
                <a:ea typeface="微软雅黑"/>
              </a:defRPr>
            </a:lvl4pPr>
            <a:lvl5pPr>
              <a:defRPr baseline="0">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下上">
    <p:bg>
      <p:bgPr>
        <a:solidFill>
          <a:schemeClr val="bg2"/>
        </a:solidFill>
        <a:effectLst/>
      </p:bgPr>
    </p:bg>
    <p:spTree>
      <p:nvGrpSpPr>
        <p:cNvPr id="1" name=""/>
        <p:cNvGrpSpPr/>
        <p:nvPr/>
      </p:nvGrpSpPr>
      <p:grpSpPr>
        <a:xfrm>
          <a:off x="0" y="0"/>
          <a:ext cx="0" cy="0"/>
        </a:xfrm>
      </p:grpSpPr>
      <p:sp>
        <p:nvSpPr>
          <p:cNvPr id="11" name="矩形 10"/>
          <p:cNvSpPr/>
          <p:nvPr userDrawn="1">
            <p:custDataLst>
              <p:tags r:id="rId1"/>
            </p:custDataLst>
          </p:nvPr>
        </p:nvSpPr>
        <p:spPr>
          <a:xfrm>
            <a:off x="0" y="4628978"/>
            <a:ext cx="12192000" cy="137177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4"/>
            </p:custDataLst>
          </p:nvPr>
        </p:nvPicPr>
        <p:blipFill>
          <a:blip r:embed="rId3" r:link="rId2"/>
          <a:stretch>
            <a:fillRect/>
          </a:stretch>
        </p:blipFill>
        <p:spPr>
          <a:xfrm>
            <a:off x="0" y="857250"/>
            <a:ext cx="720091" cy="323765"/>
          </a:xfrm>
          <a:prstGeom prst="rect">
            <a:avLst/>
          </a:prstGeom>
        </p:spPr>
      </p:pic>
      <p:pic>
        <p:nvPicPr>
          <p:cNvPr id="8" name="图片 7"/>
          <p:cNvPicPr/>
          <p:nvPr userDrawn="1">
            <p:custDataLst>
              <p:tags r:id="rId7"/>
            </p:custDataLst>
          </p:nvPr>
        </p:nvPicPr>
        <p:blipFill>
          <a:blip r:embed="rId6" r:link="rId5"/>
          <a:stretch>
            <a:fillRect/>
          </a:stretch>
        </p:blipFill>
        <p:spPr>
          <a:xfrm>
            <a:off x="11471911" y="857250"/>
            <a:ext cx="720091" cy="340543"/>
          </a:xfrm>
          <a:prstGeom prst="rect">
            <a:avLst/>
          </a:prstGeom>
        </p:spPr>
      </p:pic>
      <p:sp>
        <p:nvSpPr>
          <p:cNvPr id="2" name="标题 1"/>
          <p:cNvSpPr>
            <a:spLocks noGrp="1"/>
          </p:cNvSpPr>
          <p:nvPr>
            <p:ph type="title"/>
            <p:custDataLst>
              <p:tags r:id="rId8"/>
            </p:custDataLst>
          </p:nvPr>
        </p:nvSpPr>
        <p:spPr>
          <a:xfrm>
            <a:off x="604800" y="1359450"/>
            <a:ext cx="10976400" cy="423900"/>
          </a:xfrm>
        </p:spPr>
        <p:txBody>
          <a:bodyPr wrap="square" anchor="ctr" anchorCtr="0">
            <a:normAutofit/>
          </a:bodyPr>
          <a:lstStyle>
            <a:lvl1pPr algn="ctr">
              <a:defRPr sz="3200" baseline="0">
                <a:solidFill>
                  <a:schemeClr val="tx1"/>
                </a:solidFill>
                <a:latin typeface="Arial" panose="020b0604020202020204" pitchFamily="34" charset="0"/>
                <a:ea typeface="微软雅黑"/>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10"/>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11"/>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7" name="内容占位符 6"/>
          <p:cNvSpPr>
            <a:spLocks noGrp="1"/>
          </p:cNvSpPr>
          <p:nvPr>
            <p:ph sz="quarter" idx="13"/>
            <p:custDataLst>
              <p:tags r:id="rId12"/>
            </p:custDataLst>
          </p:nvPr>
        </p:nvSpPr>
        <p:spPr>
          <a:xfrm>
            <a:off x="604837" y="2118150"/>
            <a:ext cx="10990800" cy="2408400"/>
          </a:xfrm>
        </p:spPr>
        <p:txBody>
          <a:bodyPr wrap="square">
            <a:normAutofit/>
          </a:bodyPr>
          <a:lstStyle>
            <a:lvl1pPr>
              <a:defRPr baseline="0">
                <a:solidFill>
                  <a:schemeClr val="tx1"/>
                </a:solidFill>
                <a:latin typeface="Arial" panose="020b0604020202020204" pitchFamily="34" charset="0"/>
                <a:ea typeface="微软雅黑"/>
              </a:defRPr>
            </a:lvl1pPr>
            <a:lvl2pPr>
              <a:defRPr baseline="0">
                <a:solidFill>
                  <a:schemeClr val="tx1"/>
                </a:solidFill>
                <a:latin typeface="Arial" panose="020b0604020202020204" pitchFamily="34" charset="0"/>
                <a:ea typeface="微软雅黑"/>
              </a:defRPr>
            </a:lvl2pPr>
            <a:lvl3pPr>
              <a:defRPr baseline="0">
                <a:solidFill>
                  <a:schemeClr val="tx1"/>
                </a:solidFill>
                <a:latin typeface="Arial" panose="020b0604020202020204" pitchFamily="34" charset="0"/>
                <a:ea typeface="微软雅黑"/>
              </a:defRPr>
            </a:lvl3pPr>
            <a:lvl4pPr>
              <a:defRPr baseline="0">
                <a:solidFill>
                  <a:schemeClr val="tx1"/>
                </a:solidFill>
                <a:latin typeface="Arial" panose="020b0604020202020204" pitchFamily="34" charset="0"/>
                <a:ea typeface="微软雅黑"/>
              </a:defRPr>
            </a:lvl4pPr>
            <a:lvl5pPr>
              <a:defRPr baseline="0">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3"/>
            </p:custDataLst>
          </p:nvPr>
        </p:nvSpPr>
        <p:spPr>
          <a:xfrm>
            <a:off x="594000" y="4742550"/>
            <a:ext cx="11001600" cy="758700"/>
          </a:xfrm>
        </p:spPr>
        <p:txBody>
          <a:bodyPr wrap="square">
            <a:normAutofit/>
          </a:bodyPr>
          <a:lstStyle>
            <a:lvl1pPr>
              <a:defRPr baseline="0">
                <a:solidFill>
                  <a:schemeClr val="tx1"/>
                </a:solidFill>
                <a:latin typeface="Arial" panose="020b0604020202020204" pitchFamily="34" charset="0"/>
                <a:ea typeface="微软雅黑"/>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导航">
    <p:bg>
      <p:bgPr>
        <a:solidFill>
          <a:schemeClr val="bg2"/>
        </a:solidFill>
        <a:effectLst/>
      </p:bgPr>
    </p:bg>
    <p:spTree>
      <p:nvGrpSpPr>
        <p:cNvPr id="1" name=""/>
        <p:cNvGrpSpPr/>
        <p:nvPr/>
      </p:nvGrpSpPr>
      <p:grpSpPr>
        <a:xfrm>
          <a:off x="0" y="0"/>
          <a:ext cx="0" cy="0"/>
        </a:xfrm>
      </p:grpSpPr>
      <p:sp>
        <p:nvSpPr>
          <p:cNvPr id="12" name="矩形 11"/>
          <p:cNvSpPr/>
          <p:nvPr userDrawn="1">
            <p:custDataLst>
              <p:tags r:id="rId1"/>
            </p:custDataLst>
          </p:nvPr>
        </p:nvSpPr>
        <p:spPr>
          <a:xfrm>
            <a:off x="0" y="857250"/>
            <a:ext cx="12192000" cy="6858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4"/>
            </p:custDataLst>
          </p:nvPr>
        </p:nvPicPr>
        <p:blipFill>
          <a:blip r:embed="rId3" r:link="rId2"/>
          <a:stretch>
            <a:fillRect/>
          </a:stretch>
        </p:blipFill>
        <p:spPr>
          <a:xfrm>
            <a:off x="10741851" y="857250"/>
            <a:ext cx="1450151" cy="685800"/>
          </a:xfrm>
          <a:prstGeom prst="rect">
            <a:avLst/>
          </a:prstGeom>
        </p:spPr>
      </p:pic>
      <p:sp>
        <p:nvSpPr>
          <p:cNvPr id="2" name="标题 1"/>
          <p:cNvSpPr>
            <a:spLocks noGrp="1"/>
          </p:cNvSpPr>
          <p:nvPr>
            <p:ph type="title"/>
            <p:custDataLst>
              <p:tags r:id="rId5"/>
            </p:custDataLst>
          </p:nvPr>
        </p:nvSpPr>
        <p:spPr>
          <a:xfrm>
            <a:off x="579600" y="1035450"/>
            <a:ext cx="11037600" cy="331473"/>
          </a:xfrm>
        </p:spPr>
        <p:txBody>
          <a:bodyPr wrap="square">
            <a:normAutofit/>
          </a:bodyPr>
          <a:lstStyle>
            <a:lvl1pPr>
              <a:defRPr baseline="0">
                <a:solidFill>
                  <a:schemeClr val="tx1"/>
                </a:solidFill>
                <a:latin typeface="Arial" panose="020b0604020202020204" pitchFamily="34" charset="0"/>
                <a:ea typeface="微软雅黑"/>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7"/>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8"/>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7" name="内容占位符 6"/>
          <p:cNvSpPr>
            <a:spLocks noGrp="1"/>
          </p:cNvSpPr>
          <p:nvPr>
            <p:ph sz="quarter" idx="13"/>
            <p:custDataLst>
              <p:tags r:id="rId9"/>
            </p:custDataLst>
          </p:nvPr>
        </p:nvSpPr>
        <p:spPr>
          <a:xfrm>
            <a:off x="579600" y="2104650"/>
            <a:ext cx="5342400" cy="2170800"/>
          </a:xfrm>
        </p:spPr>
        <p:txBody>
          <a:bodyPr wrap="square">
            <a:normAutofit/>
          </a:bodyPr>
          <a:lstStyle>
            <a:lvl1pPr>
              <a:defRPr baseline="0">
                <a:solidFill>
                  <a:schemeClr val="tx1"/>
                </a:solidFill>
                <a:latin typeface="Arial" panose="020b0604020202020204" pitchFamily="34" charset="0"/>
                <a:ea typeface="微软雅黑"/>
              </a:defRPr>
            </a:lvl1pPr>
            <a:lvl2pPr>
              <a:defRPr baseline="0">
                <a:solidFill>
                  <a:schemeClr val="tx1"/>
                </a:solidFill>
                <a:latin typeface="Arial" panose="020b0604020202020204" pitchFamily="34" charset="0"/>
                <a:ea typeface="微软雅黑"/>
              </a:defRPr>
            </a:lvl2pPr>
            <a:lvl3pPr>
              <a:defRPr baseline="0">
                <a:solidFill>
                  <a:schemeClr val="tx1"/>
                </a:solidFill>
                <a:latin typeface="Arial" panose="020b0604020202020204" pitchFamily="34" charset="0"/>
                <a:ea typeface="微软雅黑"/>
              </a:defRPr>
            </a:lvl3pPr>
            <a:lvl4pPr>
              <a:defRPr baseline="0">
                <a:solidFill>
                  <a:schemeClr val="tx1"/>
                </a:solidFill>
                <a:latin typeface="Arial" panose="020b0604020202020204" pitchFamily="34" charset="0"/>
                <a:ea typeface="微软雅黑"/>
              </a:defRPr>
            </a:lvl4pPr>
            <a:lvl5pPr>
              <a:defRPr baseline="0">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0"/>
            </p:custDataLst>
          </p:nvPr>
        </p:nvSpPr>
        <p:spPr>
          <a:xfrm>
            <a:off x="6242400" y="2104650"/>
            <a:ext cx="5367600" cy="2170800"/>
          </a:xfrm>
        </p:spPr>
        <p:txBody>
          <a:bodyPr wrap="square">
            <a:normAutofit/>
          </a:bodyPr>
          <a:lstStyle>
            <a:lvl1pPr>
              <a:defRPr baseline="0">
                <a:solidFill>
                  <a:schemeClr val="tx1"/>
                </a:solidFill>
                <a:latin typeface="Arial" panose="020b0604020202020204" pitchFamily="34" charset="0"/>
                <a:ea typeface="微软雅黑"/>
              </a:defRPr>
            </a:lvl1pPr>
            <a:lvl2pPr>
              <a:defRPr baseline="0">
                <a:solidFill>
                  <a:schemeClr val="tx1"/>
                </a:solidFill>
                <a:latin typeface="Arial" panose="020b0604020202020204" pitchFamily="34" charset="0"/>
                <a:ea typeface="微软雅黑"/>
              </a:defRPr>
            </a:lvl2pPr>
            <a:lvl3pPr>
              <a:defRPr baseline="0">
                <a:solidFill>
                  <a:schemeClr val="tx1"/>
                </a:solidFill>
                <a:latin typeface="Arial" panose="020b0604020202020204" pitchFamily="34" charset="0"/>
                <a:ea typeface="微软雅黑"/>
              </a:defRPr>
            </a:lvl3pPr>
            <a:lvl4pPr>
              <a:defRPr baseline="0">
                <a:solidFill>
                  <a:schemeClr val="tx1"/>
                </a:solidFill>
                <a:latin typeface="Arial" panose="020b0604020202020204" pitchFamily="34" charset="0"/>
                <a:ea typeface="微软雅黑"/>
              </a:defRPr>
            </a:lvl4pPr>
            <a:lvl5pPr>
              <a:defRPr baseline="0">
                <a:solidFill>
                  <a:schemeClr val="tx1"/>
                </a:solidFill>
                <a:latin typeface="Arial" panose="020b0604020202020204" pitchFamily="34" charset="0"/>
                <a:ea typeface="微软雅黑"/>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1"/>
            </p:custDataLst>
          </p:nvPr>
        </p:nvSpPr>
        <p:spPr>
          <a:xfrm>
            <a:off x="572400" y="4469850"/>
            <a:ext cx="5342400" cy="585900"/>
          </a:xfrm>
        </p:spPr>
        <p:txBody>
          <a:bodyPr wrap="square">
            <a:normAutofit/>
          </a:bodyPr>
          <a:lstStyle>
            <a:lvl1pPr>
              <a:defRPr baseline="0">
                <a:solidFill>
                  <a:schemeClr val="tx1"/>
                </a:solidFill>
                <a:latin typeface="Arial" panose="020b0604020202020204" pitchFamily="34" charset="0"/>
                <a:ea typeface="微软雅黑"/>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2"/>
            </p:custDataLst>
          </p:nvPr>
        </p:nvSpPr>
        <p:spPr>
          <a:xfrm>
            <a:off x="6253200" y="4467150"/>
            <a:ext cx="5367600" cy="585900"/>
          </a:xfrm>
        </p:spPr>
        <p:txBody>
          <a:bodyPr wrap="square">
            <a:normAutofit/>
          </a:bodyPr>
          <a:lstStyle>
            <a:lvl1pPr>
              <a:defRPr baseline="0">
                <a:solidFill>
                  <a:schemeClr val="tx1"/>
                </a:solidFill>
                <a:latin typeface="Arial" panose="020b0604020202020204" pitchFamily="34" charset="0"/>
                <a:ea typeface="微软雅黑"/>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腰带">
    <p:bg>
      <p:bgPr>
        <a:solidFill>
          <a:schemeClr val="bg2"/>
        </a:solidFill>
        <a:effectLst/>
      </p:bgPr>
    </p:bg>
    <p:spTree>
      <p:nvGrpSpPr>
        <p:cNvPr id="1" name=""/>
        <p:cNvGrpSpPr/>
        <p:nvPr/>
      </p:nvGrpSpPr>
      <p:grpSpPr>
        <a:xfrm>
          <a:off x="0" y="0"/>
          <a:ext cx="0" cy="0"/>
        </a:xfrm>
      </p:grpSpPr>
      <p:sp>
        <p:nvSpPr>
          <p:cNvPr id="10" name="矩形 9"/>
          <p:cNvSpPr/>
          <p:nvPr userDrawn="1">
            <p:custDataLst>
              <p:tags r:id="rId1"/>
            </p:custDataLst>
          </p:nvPr>
        </p:nvSpPr>
        <p:spPr>
          <a:xfrm>
            <a:off x="0" y="1572518"/>
            <a:ext cx="12192000" cy="3712964"/>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4"/>
            </p:custDataLst>
          </p:nvPr>
        </p:nvPicPr>
        <p:blipFill>
          <a:blip r:embed="rId3" r:link="rId2"/>
          <a:stretch>
            <a:fillRect/>
          </a:stretch>
        </p:blipFill>
        <p:spPr>
          <a:xfrm>
            <a:off x="10571797" y="857250"/>
            <a:ext cx="1620203" cy="728471"/>
          </a:xfrm>
          <a:prstGeom prst="rect">
            <a:avLst/>
          </a:prstGeom>
        </p:spPr>
      </p:pic>
      <p:pic>
        <p:nvPicPr>
          <p:cNvPr id="8" name="图片 7"/>
          <p:cNvPicPr/>
          <p:nvPr userDrawn="1">
            <p:custDataLst>
              <p:tags r:id="rId7"/>
            </p:custDataLst>
          </p:nvPr>
        </p:nvPicPr>
        <p:blipFill>
          <a:blip r:embed="rId6" r:link="rId5"/>
          <a:stretch>
            <a:fillRect/>
          </a:stretch>
        </p:blipFill>
        <p:spPr>
          <a:xfrm>
            <a:off x="0" y="5234529"/>
            <a:ext cx="1620203" cy="766221"/>
          </a:xfrm>
          <a:prstGeom prst="rect">
            <a:avLst/>
          </a:prstGeom>
        </p:spPr>
      </p:pic>
      <p:sp>
        <p:nvSpPr>
          <p:cNvPr id="2" name="标题 1"/>
          <p:cNvSpPr>
            <a:spLocks noGrp="1"/>
          </p:cNvSpPr>
          <p:nvPr>
            <p:ph type="title" hasCustomPrompt="1"/>
            <p:custDataLst>
              <p:tags r:id="rId8"/>
            </p:custDataLst>
          </p:nvPr>
        </p:nvSpPr>
        <p:spPr>
          <a:xfrm>
            <a:off x="1522800" y="1861650"/>
            <a:ext cx="9144000" cy="1790100"/>
          </a:xfrm>
        </p:spPr>
        <p:txBody>
          <a:bodyPr wrap="square" anchor="b">
            <a:normAutofit/>
          </a:bodyPr>
          <a:lstStyle>
            <a:lvl1pPr algn="ctr">
              <a:defRPr sz="6000" baseline="0">
                <a:solidFill>
                  <a:schemeClr val="tx1"/>
                </a:solidFill>
                <a:latin typeface="Arial" panose="020b0604020202020204" pitchFamily="34" charset="0"/>
                <a:ea typeface="微软雅黑"/>
              </a:defRPr>
            </a:lvl1pPr>
          </a:lstStyle>
          <a:p>
            <a:r>
              <a:rPr lang="zh-CN" altLang="en-US"/>
              <a:t>单击此处编辑标题</a:t>
            </a:r>
            <a:endParaRPr lang="zh-CN" altLang="en-US"/>
          </a:p>
        </p:txBody>
      </p:sp>
      <p:sp>
        <p:nvSpPr>
          <p:cNvPr id="3" name="日期占位符 2"/>
          <p:cNvSpPr>
            <a:spLocks noGrp="1"/>
          </p:cNvSpPr>
          <p:nvPr>
            <p:ph type="dt" sz="half" idx="10"/>
            <p:custDataLst>
              <p:tags r:id="rId9"/>
            </p:custDataLst>
          </p:nvPr>
        </p:nvSpPr>
        <p:spPr>
          <a:xfrm>
            <a:off x="879743" y="5619625"/>
            <a:ext cx="2700000" cy="237600"/>
          </a:xfrm>
        </p:spPr>
        <p:txBody>
          <a:bodyPr wrap="square">
            <a:normAutofit/>
          </a:bodyPr>
          <a:lstStyle>
            <a:lvl1pPr>
              <a:defRPr>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10"/>
            </p:custDataLst>
          </p:nvPr>
        </p:nvSpPr>
        <p:spPr>
          <a:xfrm>
            <a:off x="4116000" y="5619625"/>
            <a:ext cx="3960000" cy="237600"/>
          </a:xfrm>
        </p:spPr>
        <p:txBody>
          <a:bodyPr wrap="square">
            <a:normAutofit/>
          </a:bodyPr>
          <a:lstStyle>
            <a:lvl1pPr>
              <a:defRPr>
                <a:latin typeface="Arial" panose="020b0604020202020204" pitchFamily="34" charset="0"/>
                <a:ea typeface="微软雅黑"/>
              </a:defRPr>
            </a:lvl1pPr>
          </a:lstStyle>
          <a:p>
            <a:endParaRPr lang="zh-CN" altLang="en-US"/>
          </a:p>
        </p:txBody>
      </p:sp>
      <p:sp>
        <p:nvSpPr>
          <p:cNvPr id="5" name="灯片编号占位符 4"/>
          <p:cNvSpPr>
            <a:spLocks noGrp="1"/>
          </p:cNvSpPr>
          <p:nvPr>
            <p:ph type="sldNum" sz="quarter" idx="12"/>
            <p:custDataLst>
              <p:tags r:id="rId11"/>
            </p:custDataLst>
          </p:nvPr>
        </p:nvSpPr>
        <p:spPr>
          <a:xfrm>
            <a:off x="8610600" y="5619625"/>
            <a:ext cx="2700000" cy="237600"/>
          </a:xfrm>
        </p:spPr>
        <p:txBody>
          <a:bodyPr wrap="square">
            <a:normAutofit/>
          </a:bodyPr>
          <a:lstStyle>
            <a:lvl1pPr>
              <a:defRPr>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7" name="文本占位符 6"/>
          <p:cNvSpPr>
            <a:spLocks noGrp="1"/>
          </p:cNvSpPr>
          <p:nvPr>
            <p:ph type="body" sz="quarter" idx="13"/>
            <p:custDataLst>
              <p:tags r:id="rId12"/>
            </p:custDataLst>
          </p:nvPr>
        </p:nvSpPr>
        <p:spPr>
          <a:xfrm>
            <a:off x="1522413" y="3754350"/>
            <a:ext cx="9144000" cy="1242000"/>
          </a:xfrm>
        </p:spPr>
        <p:txBody>
          <a:bodyPr wrap="square">
            <a:normAutofit/>
          </a:bodyPr>
          <a:lstStyle>
            <a:lvl1pPr algn="ctr">
              <a:defRPr baseline="0">
                <a:solidFill>
                  <a:schemeClr val="tx1"/>
                </a:solidFill>
                <a:latin typeface="Arial" panose="020b0604020202020204" pitchFamily="34" charset="0"/>
                <a:ea typeface="微软雅黑"/>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51"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版">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1.xml" /><Relationship Id="rId10" Type="http://schemas.openxmlformats.org/officeDocument/2006/relationships/slideLayout" Target="../slideLayouts/slideLayout20.xml" /><Relationship Id="rId11" Type="http://schemas.openxmlformats.org/officeDocument/2006/relationships/slideLayout" Target="../slideLayouts/slideLayout21.xml" /><Relationship Id="rId12" Type="http://schemas.openxmlformats.org/officeDocument/2006/relationships/slideLayout" Target="../slideLayouts/slideLayout22.xml" /><Relationship Id="rId13" Type="http://schemas.openxmlformats.org/officeDocument/2006/relationships/slideLayout" Target="../slideLayouts/slideLayout23.xml" /><Relationship Id="rId14" Type="http://schemas.openxmlformats.org/officeDocument/2006/relationships/slideLayout" Target="../slideLayouts/slideLayout24.xml" /><Relationship Id="rId15" Type="http://schemas.openxmlformats.org/officeDocument/2006/relationships/slideLayout" Target="../slideLayouts/slideLayout25.xml" /><Relationship Id="rId16" Type="http://schemas.openxmlformats.org/officeDocument/2006/relationships/slideLayout" Target="../slideLayouts/slideLayout26.xml" /><Relationship Id="rId17" Type="http://schemas.openxmlformats.org/officeDocument/2006/relationships/slideLayout" Target="../slideLayouts/slideLayout27.xml" /><Relationship Id="rId18" Type="http://schemas.openxmlformats.org/officeDocument/2006/relationships/slideLayout" Target="../slideLayouts/slideLayout28.xml" /><Relationship Id="rId19" Type="http://schemas.openxmlformats.org/officeDocument/2006/relationships/tags" Target="../tags/tag127.xml" /><Relationship Id="rId2" Type="http://schemas.openxmlformats.org/officeDocument/2006/relationships/slideLayout" Target="../slideLayouts/slideLayout12.xml" /><Relationship Id="rId20" Type="http://schemas.openxmlformats.org/officeDocument/2006/relationships/tags" Target="../tags/tag128.xml" /><Relationship Id="rId21" Type="http://schemas.openxmlformats.org/officeDocument/2006/relationships/tags" Target="../tags/tag129.xml" /><Relationship Id="rId22" Type="http://schemas.openxmlformats.org/officeDocument/2006/relationships/tags" Target="../tags/tag130.xml" /><Relationship Id="rId23" Type="http://schemas.openxmlformats.org/officeDocument/2006/relationships/tags" Target="../tags/tag131.xml" /><Relationship Id="rId24" Type="http://schemas.openxmlformats.org/officeDocument/2006/relationships/tags" Target="../tags/tag132.xml" /><Relationship Id="rId25" Type="http://schemas.openxmlformats.org/officeDocument/2006/relationships/image" Target="file:///D:\qq&#25991;&#20214;\712321467\Image\C2C\Image2\%7b75232B38-A165-1FB7-499C-2E1C792CACB5%7d.png" TargetMode="External" /><Relationship Id="rId26" Type="http://schemas.openxmlformats.org/officeDocument/2006/relationships/image" Target="../media/image1.png" /><Relationship Id="rId27" Type="http://schemas.openxmlformats.org/officeDocument/2006/relationships/theme" Target="../theme/theme2.xml" /><Relationship Id="rId3" Type="http://schemas.openxmlformats.org/officeDocument/2006/relationships/slideLayout" Target="../slideLayouts/slideLayout13.xml" /><Relationship Id="rId4" Type="http://schemas.openxmlformats.org/officeDocument/2006/relationships/slideLayout" Target="../slideLayouts/slideLayout14.xml" /><Relationship Id="rId5" Type="http://schemas.openxmlformats.org/officeDocument/2006/relationships/slideLayout" Target="../slideLayouts/slideLayout15.xml" /><Relationship Id="rId6" Type="http://schemas.openxmlformats.org/officeDocument/2006/relationships/slideLayout" Target="../slideLayouts/slideLayout16.xml" /><Relationship Id="rId7" Type="http://schemas.openxmlformats.org/officeDocument/2006/relationships/slideLayout" Target="../slideLayouts/slideLayout17.xml" /><Relationship Id="rId8" Type="http://schemas.openxmlformats.org/officeDocument/2006/relationships/slideLayout" Target="../slideLayouts/slideLayout18.xml" /><Relationship Id="rId9" Type="http://schemas.openxmlformats.org/officeDocument/2006/relationships/slideLayout" Target="../slideLayouts/slideLayout1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2" name="标题占位符 1"/>
          <p:cNvSpPr>
            <a:spLocks noGrp="1"/>
          </p:cNvSpPr>
          <p:nvPr>
            <p:ph type="title"/>
            <p:custDataLst>
              <p:tags r:id="rId19"/>
            </p:custDataLst>
          </p:nvPr>
        </p:nvSpPr>
        <p:spPr>
          <a:xfrm>
            <a:off x="669883" y="1189673"/>
            <a:ext cx="10852237" cy="331473"/>
          </a:xfrm>
          <a:prstGeom prst="rect">
            <a:avLst/>
          </a:prstGeom>
        </p:spPr>
        <p:txBody>
          <a:bodyPr vert="horz" wrap="square"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669883" y="1578299"/>
            <a:ext cx="10852237" cy="4041680"/>
          </a:xfrm>
          <a:prstGeom prst="rect">
            <a:avLst/>
          </a:prstGeom>
        </p:spPr>
        <p:txBody>
          <a:bodyPr vert="horz" wrap="square" lIns="90170" tIns="46990" rIns="90170" bIns="4699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879743" y="5619625"/>
            <a:ext cx="2700000" cy="2376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22"/>
            </p:custDataLst>
          </p:nvPr>
        </p:nvSpPr>
        <p:spPr>
          <a:xfrm>
            <a:off x="4116000" y="5619625"/>
            <a:ext cx="3960000" cy="2376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5619625"/>
            <a:ext cx="2700000" cy="2376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a:defRPr>
            </a:lvl1pPr>
          </a:lstStyle>
          <a:p>
            <a:fld id="{49AE70B2-8BF9-45C0-BB95-33D1B9D3A854}" type="slidenum">
              <a:rPr lang="zh-CN" altLang="en-US" smtClean="0"/>
              <a:t>0</a:t>
            </a:fld>
            <a:endParaRPr lang="zh-CN" altLang="en-US"/>
          </a:p>
        </p:txBody>
      </p:sp>
      <p:sp>
        <p:nvSpPr>
          <p:cNvPr id="7" name="KSO_TEMPLATE" hidden="1"/>
          <p:cNvSpPr/>
          <p:nvPr userDrawn="1">
            <p:custDataLst>
              <p:tags r:id="rId24"/>
            </p:custDataLst>
          </p:nvPr>
        </p:nvSpPr>
        <p:spPr>
          <a:xfrm flipH="1">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1073743875" descr="学科网 zxxk.com" title=""/>
          <p:cNvPicPr>
            <a:picLocks noChangeAspect="1"/>
          </p:cNvPicPr>
          <p:nvPr/>
        </p:nvPicPr>
        <p:blipFill>
          <a:blip r:embed="rId26" r:link="rId25"/>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ransition/>
  <p:timing/>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sz="1600" u="none" strike="noStrike" kern="1200" cap="none" spc="150" normalizeH="0" baseline="0">
          <a:solidFill>
            <a:schemeClr val="tx1"/>
          </a:solidFill>
          <a:uFillTx/>
          <a:latin typeface="Arial" panose="020b0604020202020204" pitchFamily="34" charset="0"/>
          <a:ea typeface="微软雅黑"/>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7.png" /><Relationship Id="rId3" Type="http://schemas.openxmlformats.org/officeDocument/2006/relationships/tags" Target="../tags/tag133.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2.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3.gif" /><Relationship Id="rId3" Type="http://schemas.openxmlformats.org/officeDocument/2006/relationships/image" Target="../media/image24.gif" /><Relationship Id="rId4" Type="http://schemas.openxmlformats.org/officeDocument/2006/relationships/image" Target="../media/image25.gif"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6.jpeg" /><Relationship Id="rId3" Type="http://schemas.openxmlformats.org/officeDocument/2006/relationships/image" Target="../media/image27.jpeg" /><Relationship Id="rId4" Type="http://schemas.openxmlformats.org/officeDocument/2006/relationships/image" Target="../media/image28.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9.emf"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0.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1.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34.xml" /><Relationship Id="rId3" Type="http://schemas.openxmlformats.org/officeDocument/2006/relationships/image" Target="../media/image8.gif"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9.png" /><Relationship Id="rId3" Type="http://schemas.openxmlformats.org/officeDocument/2006/relationships/tags" Target="../tags/tag135.xml" /><Relationship Id="rId4" Type="http://schemas.openxmlformats.org/officeDocument/2006/relationships/video" Target="../media/media1.mp4" /><Relationship Id="rId5" Type="http://schemas.microsoft.com/office/2007/relationships/media" Target="../media/media1.mp4"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5.bin" TargetMode="Internal" /><Relationship Id="rId11" Type="http://schemas.openxmlformats.org/officeDocument/2006/relationships/image" Target="../media/image15.wmf" /><Relationship Id="rId12" Type="http://schemas.openxmlformats.org/officeDocument/2006/relationships/oleObject" Target="../embeddings/oleObject6.bin" TargetMode="Internal" /><Relationship Id="rId13" Type="http://schemas.openxmlformats.org/officeDocument/2006/relationships/image" Target="../media/image16.wmf" /><Relationship Id="rId14" Type="http://schemas.openxmlformats.org/officeDocument/2006/relationships/oleObject" Target="../embeddings/oleObject7.bin" TargetMode="Internal" /><Relationship Id="rId15" Type="http://schemas.openxmlformats.org/officeDocument/2006/relationships/image" Target="../media/image17.wmf" /><Relationship Id="rId16" Type="http://schemas.openxmlformats.org/officeDocument/2006/relationships/oleObject" Target="../embeddings/oleObject8.bin" TargetMode="Internal" /><Relationship Id="rId17" Type="http://schemas.openxmlformats.org/officeDocument/2006/relationships/oleObject" Target="../embeddings/oleObject9.bin" TargetMode="Internal" /><Relationship Id="rId18" Type="http://schemas.openxmlformats.org/officeDocument/2006/relationships/image" Target="../media/image18.wmf" /><Relationship Id="rId19" Type="http://schemas.openxmlformats.org/officeDocument/2006/relationships/oleObject" Target="../embeddings/oleObject10.bin" TargetMode="Internal" /><Relationship Id="rId2" Type="http://schemas.openxmlformats.org/officeDocument/2006/relationships/oleObject" Target="../embeddings/oleObject1.bin" TargetMode="Internal" /><Relationship Id="rId20" Type="http://schemas.openxmlformats.org/officeDocument/2006/relationships/image" Target="../media/image19.wmf" /><Relationship Id="rId21" Type="http://schemas.openxmlformats.org/officeDocument/2006/relationships/oleObject" Target="../embeddings/oleObject11.bin" TargetMode="Internal" /><Relationship Id="rId22" Type="http://schemas.openxmlformats.org/officeDocument/2006/relationships/tags" Target="../tags/tag136.xml" /><Relationship Id="rId23" Type="http://schemas.openxmlformats.org/officeDocument/2006/relationships/vmlDrawing" Target="../drawings/vmlDrawing1.vml" /><Relationship Id="rId3" Type="http://schemas.openxmlformats.org/officeDocument/2006/relationships/image" Target="../media/image11.wmf" /><Relationship Id="rId4" Type="http://schemas.openxmlformats.org/officeDocument/2006/relationships/oleObject" Target="../embeddings/oleObject2.bin" TargetMode="Internal" /><Relationship Id="rId5" Type="http://schemas.openxmlformats.org/officeDocument/2006/relationships/image" Target="../media/image12.wmf" /><Relationship Id="rId6" Type="http://schemas.openxmlformats.org/officeDocument/2006/relationships/oleObject" Target="../embeddings/oleObject3.bin" TargetMode="Internal" /><Relationship Id="rId7" Type="http://schemas.openxmlformats.org/officeDocument/2006/relationships/image" Target="../media/image13.wmf" /><Relationship Id="rId8" Type="http://schemas.openxmlformats.org/officeDocument/2006/relationships/oleObject" Target="../embeddings/oleObject4.bin" TargetMode="Internal" /><Relationship Id="rId9" Type="http://schemas.openxmlformats.org/officeDocument/2006/relationships/image" Target="../media/image14.wmf"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oleObject" Target="../embeddings/oleObject12.bin" TargetMode="Internal" /><Relationship Id="rId3" Type="http://schemas.openxmlformats.org/officeDocument/2006/relationships/image" Target="../media/image20.wmf" /><Relationship Id="rId4" Type="http://schemas.openxmlformats.org/officeDocument/2006/relationships/oleObject" Target="../embeddings/oleObject13.bin" TargetMode="Internal" /><Relationship Id="rId5" Type="http://schemas.openxmlformats.org/officeDocument/2006/relationships/image" Target="../media/image21.wmf" /><Relationship Id="rId6" Type="http://schemas.openxmlformats.org/officeDocument/2006/relationships/vmlDrawing" Target="../drawings/vmlDrawing2.v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3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tags" Target="../tags/tag138.xml" /><Relationship Id="rId4" Type="http://schemas.openxmlformats.org/officeDocument/2006/relationships/oleObject" Target="../embeddings/oleObject14.bin" TargetMode="Internal" /><Relationship Id="rId5" Type="http://schemas.openxmlformats.org/officeDocument/2006/relationships/image" Target="../media/image21.wmf" /><Relationship Id="rId6" Type="http://schemas.openxmlformats.org/officeDocument/2006/relationships/vmlDrawing" Target="../drawings/vmlDrawing3.v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2"/>
          <a:stretch>
            <a:fillRect/>
          </a:stretch>
        </a:blipFill>
        <a:effectLst/>
      </p:bgPr>
    </p:bg>
    <p:spTree>
      <p:nvGrpSpPr>
        <p:cNvPr id="1" name=""/>
        <p:cNvGrpSpPr/>
        <p:nvPr/>
      </p:nvGrpSpPr>
      <p:grpSpPr>
        <a:xfrm>
          <a:off x="0" y="0"/>
          <a:ext cx="0" cy="0"/>
        </a:xfrm>
      </p:grpSpPr>
      <p:sp>
        <p:nvSpPr>
          <p:cNvPr id="5" name="文本框 4" title=""/>
          <p:cNvSpPr txBox="1"/>
          <p:nvPr/>
        </p:nvSpPr>
        <p:spPr>
          <a:xfrm>
            <a:off x="1290320" y="1889760"/>
            <a:ext cx="11669395" cy="2443480"/>
          </a:xfrm>
          <a:prstGeom prst="rect">
            <a:avLst/>
          </a:prstGeom>
          <a:noFill/>
        </p:spPr>
        <p:txBody>
          <a:bodyPr wrap="square" rtlCol="0">
            <a:noAutofit/>
          </a:bodyPr>
          <a:lstStyle/>
          <a:p>
            <a:pPr algn="l">
              <a:lnSpc>
                <a:spcPct val="130000"/>
              </a:lnSpc>
            </a:pPr>
            <a:r>
              <a:rPr lang="en-US" altLang="zh-CN" sz="11500">
                <a:latin typeface="汉仪尚巍手书W" panose="00020600040101010101" charset="-122"/>
                <a:ea typeface="汉仪尚巍手书W" panose="00020600040101010101" charset="-122"/>
                <a:cs typeface="汉仪尚巍手书W" panose="00020600040101010101" charset="-122"/>
              </a:rPr>
              <a:t>4   </a:t>
            </a:r>
            <a:r>
              <a:rPr lang="zh-CN" altLang="en-US" sz="11500">
                <a:latin typeface="汉仪尚巍手书W" panose="00020600040101010101" charset="-122"/>
                <a:ea typeface="汉仪尚巍手书W" panose="00020600040101010101" charset="-122"/>
                <a:cs typeface="汉仪尚巍手书W" panose="00020600040101010101" charset="-122"/>
              </a:rPr>
              <a:t>势</a:t>
            </a:r>
            <a:r>
              <a:rPr lang="en-US" altLang="zh-CN" sz="11500">
                <a:latin typeface="汉仪尚巍手书W" panose="00020600040101010101" charset="-122"/>
                <a:ea typeface="汉仪尚巍手书W" panose="00020600040101010101" charset="-122"/>
                <a:cs typeface="汉仪尚巍手书W" panose="00020600040101010101" charset="-122"/>
              </a:rPr>
              <a:t>  </a:t>
            </a:r>
            <a:r>
              <a:rPr lang="zh-CN" altLang="en-US" sz="11500">
                <a:latin typeface="汉仪尚巍手书W" panose="00020600040101010101" charset="-122"/>
                <a:ea typeface="汉仪尚巍手书W" panose="00020600040101010101" charset="-122"/>
                <a:cs typeface="汉仪尚巍手书W" panose="00020600040101010101" charset="-122"/>
              </a:rPr>
              <a:t>能</a:t>
            </a:r>
            <a:endParaRPr lang="zh-CN" altLang="en-US" sz="11500">
              <a:latin typeface="汉仪尚巍手书W" panose="00020600040101010101" charset="-122"/>
              <a:ea typeface="汉仪尚巍手书W" panose="00020600040101010101" charset="-122"/>
              <a:cs typeface="汉仪尚巍手书W" panose="00020600040101010101" charset="-122"/>
            </a:endParaRPr>
          </a:p>
        </p:txBody>
      </p:sp>
    </p:spTree>
    <p:custDataLst>
      <p:tags r:id="rId3"/>
    </p:custData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435610" y="1173480"/>
            <a:ext cx="11320780" cy="3752215"/>
          </a:xfrm>
          <a:prstGeom prst="rect">
            <a:avLst/>
          </a:prstGeom>
          <a:noFill/>
        </p:spPr>
        <p:txBody>
          <a:bodyPr wrap="square" rtlCol="0" anchor="t">
            <a:spAutoFit/>
          </a:bodyPr>
          <a:lstStyle/>
          <a:p>
            <a:pPr>
              <a:lnSpc>
                <a:spcPct val="170000"/>
              </a:lnSpc>
            </a:pPr>
            <a:r>
              <a:rPr lang="zh-CN" altLang="en-US" sz="2800">
                <a:latin typeface="微软雅黑" panose="020b0503020204020204" charset="-122"/>
                <a:ea typeface="微软雅黑"/>
                <a:cs typeface="微软雅黑" panose="020b0503020204020204" charset="-122"/>
              </a:rPr>
              <a:t>1．关于重力做功和物体的重力势能，下列说法不正确的是(　　)</a:t>
            </a:r>
            <a:endParaRPr lang="zh-CN" altLang="en-US" sz="2800">
              <a:latin typeface="微软雅黑" panose="020b0503020204020204" charset="-122"/>
              <a:ea typeface="微软雅黑"/>
              <a:cs typeface="微软雅黑" panose="020b0503020204020204" charset="-122"/>
            </a:endParaRPr>
          </a:p>
          <a:p>
            <a:pPr indent="457200">
              <a:lnSpc>
                <a:spcPct val="170000"/>
              </a:lnSpc>
            </a:pPr>
            <a:r>
              <a:rPr lang="zh-CN" altLang="en-US" sz="2800">
                <a:latin typeface="微软雅黑" panose="020b0503020204020204" charset="-122"/>
                <a:ea typeface="微软雅黑"/>
                <a:cs typeface="微软雅黑" panose="020b0503020204020204" charset="-122"/>
              </a:rPr>
              <a:t>A．重力对物体做正功时，物体的重力势能一定减少</a:t>
            </a:r>
            <a:endParaRPr lang="zh-CN" altLang="en-US" sz="2800">
              <a:latin typeface="微软雅黑" panose="020b0503020204020204" charset="-122"/>
              <a:ea typeface="微软雅黑"/>
              <a:cs typeface="微软雅黑" panose="020b0503020204020204" charset="-122"/>
            </a:endParaRPr>
          </a:p>
          <a:p>
            <a:pPr indent="457200">
              <a:lnSpc>
                <a:spcPct val="170000"/>
              </a:lnSpc>
            </a:pPr>
            <a:r>
              <a:rPr lang="zh-CN" altLang="en-US" sz="2800">
                <a:latin typeface="微软雅黑" panose="020b0503020204020204" charset="-122"/>
                <a:ea typeface="微软雅黑"/>
                <a:cs typeface="微软雅黑" panose="020b0503020204020204" charset="-122"/>
              </a:rPr>
              <a:t>B．物体克服重力做功时，物体的重力势能一定增加</a:t>
            </a:r>
            <a:endParaRPr lang="zh-CN" altLang="en-US" sz="2800">
              <a:latin typeface="微软雅黑" panose="020b0503020204020204" charset="-122"/>
              <a:ea typeface="微软雅黑"/>
              <a:cs typeface="微软雅黑" panose="020b0503020204020204" charset="-122"/>
            </a:endParaRPr>
          </a:p>
          <a:p>
            <a:pPr indent="457200">
              <a:lnSpc>
                <a:spcPct val="170000"/>
              </a:lnSpc>
            </a:pPr>
            <a:r>
              <a:rPr lang="zh-CN" altLang="en-US" sz="2800">
                <a:latin typeface="微软雅黑" panose="020b0503020204020204" charset="-122"/>
                <a:ea typeface="微软雅黑"/>
                <a:cs typeface="微软雅黑" panose="020b0503020204020204" charset="-122"/>
              </a:rPr>
              <a:t>C．地球上任何一个物体的重力势能都是一个确定值</a:t>
            </a:r>
            <a:endParaRPr lang="zh-CN" altLang="en-US" sz="2800">
              <a:latin typeface="微软雅黑" panose="020b0503020204020204" charset="-122"/>
              <a:ea typeface="微软雅黑"/>
              <a:cs typeface="微软雅黑" panose="020b0503020204020204" charset="-122"/>
            </a:endParaRPr>
          </a:p>
          <a:p>
            <a:pPr indent="457200">
              <a:lnSpc>
                <a:spcPct val="170000"/>
              </a:lnSpc>
            </a:pPr>
            <a:r>
              <a:rPr lang="zh-CN" altLang="en-US" sz="2800">
                <a:latin typeface="微软雅黑" panose="020b0503020204020204" charset="-122"/>
                <a:ea typeface="微软雅黑"/>
                <a:cs typeface="微软雅黑" panose="020b0503020204020204" charset="-122"/>
              </a:rPr>
              <a:t>D．重力做功的多少与重力势能的变化都与参考平面的选取无关</a:t>
            </a:r>
            <a:endParaRPr lang="zh-CN" altLang="en-US" sz="2800">
              <a:latin typeface="微软雅黑" panose="020b0503020204020204" charset="-122"/>
              <a:ea typeface="微软雅黑"/>
              <a:cs typeface="微软雅黑" panose="020b0503020204020204" charset="-122"/>
            </a:endParaRPr>
          </a:p>
        </p:txBody>
      </p:sp>
      <p:sp>
        <p:nvSpPr>
          <p:cNvPr id="3" name="文本框 2" title=""/>
          <p:cNvSpPr txBox="1"/>
          <p:nvPr/>
        </p:nvSpPr>
        <p:spPr>
          <a:xfrm>
            <a:off x="9857105" y="1384935"/>
            <a:ext cx="601345" cy="1002030"/>
          </a:xfrm>
          <a:prstGeom prst="rect">
            <a:avLst/>
          </a:prstGeom>
          <a:noFill/>
        </p:spPr>
        <p:txBody>
          <a:bodyPr wrap="square" rtlCol="0">
            <a:noAutofit/>
          </a:bodyPr>
          <a:lstStyle/>
          <a:p>
            <a:r>
              <a:rPr lang="en-US" altLang="zh-CN" sz="4400" b="1">
                <a:solidFill>
                  <a:srgbClr val="FF0000"/>
                </a:solidFill>
                <a:latin typeface="Times New Roman" panose="02020603050405020304" pitchFamily="18" charset="0"/>
                <a:cs typeface="Times New Roman" panose="02020603050405020304" pitchFamily="18" charset="0"/>
              </a:rPr>
              <a:t>C</a:t>
            </a:r>
            <a:endParaRPr lang="en-US" altLang="zh-CN" sz="4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title=""/>
          <p:cNvSpPr txBox="1"/>
          <p:nvPr/>
        </p:nvSpPr>
        <p:spPr>
          <a:xfrm>
            <a:off x="0" y="300990"/>
            <a:ext cx="11943080" cy="4009390"/>
          </a:xfrm>
          <a:prstGeom prst="rect">
            <a:avLst/>
          </a:prstGeom>
          <a:noFill/>
        </p:spPr>
        <p:txBody>
          <a:bodyPr wrap="square" rtlCol="0" anchor="t">
            <a:spAutoFit/>
          </a:bodyPr>
          <a:lstStyle/>
          <a:p>
            <a:pPr indent="457200">
              <a:lnSpc>
                <a:spcPct val="130000"/>
              </a:lnSpc>
            </a:pPr>
            <a:r>
              <a:rPr lang="en-US" altLang="zh-CN" sz="2800">
                <a:latin typeface="微软雅黑" panose="020b0503020204020204" charset="-122"/>
                <a:ea typeface="微软雅黑"/>
                <a:cs typeface="微软雅黑" panose="020b0503020204020204" charset="-122"/>
              </a:rPr>
              <a:t>2</a:t>
            </a:r>
            <a:r>
              <a:rPr lang="zh-CN" altLang="en-US" sz="2800">
                <a:latin typeface="微软雅黑" panose="020b0503020204020204" charset="-122"/>
                <a:ea typeface="微软雅黑"/>
                <a:cs typeface="微软雅黑" panose="020b0503020204020204" charset="-122"/>
              </a:rPr>
              <a:t>、质量为m的小球，从离桌面H高处由静止下落，桌面离地面高度为h，如图所示，若以桌面为参照考平面，那么小球落地时的重力势能及整个下落过程中重力势能的变化分别是（</a:t>
            </a:r>
            <a:r>
              <a:rPr lang="en-US" altLang="zh-CN" sz="2800">
                <a:latin typeface="微软雅黑" panose="020b0503020204020204" charset="-122"/>
                <a:ea typeface="微软雅黑"/>
                <a:cs typeface="微软雅黑" panose="020b0503020204020204" charset="-122"/>
              </a:rPr>
              <a:t>      </a:t>
            </a:r>
            <a:r>
              <a:rPr lang="zh-CN" altLang="en-US" sz="2800">
                <a:latin typeface="微软雅黑" panose="020b0503020204020204" charset="-122"/>
                <a:ea typeface="微软雅黑"/>
                <a:cs typeface="微软雅黑" panose="020b0503020204020204" charset="-122"/>
              </a:rPr>
              <a:t> ）</a:t>
            </a:r>
            <a:endParaRPr lang="zh-CN" altLang="en-US" sz="2800">
              <a:latin typeface="微软雅黑" panose="020b0503020204020204" charset="-122"/>
              <a:ea typeface="微软雅黑"/>
              <a:cs typeface="微软雅黑" panose="020b0503020204020204" charset="-122"/>
            </a:endParaRPr>
          </a:p>
          <a:p>
            <a:pPr indent="457200">
              <a:lnSpc>
                <a:spcPct val="130000"/>
              </a:lnSpc>
            </a:pPr>
            <a:r>
              <a:rPr lang="en-US" altLang="zh-CN" sz="2800">
                <a:latin typeface="微软雅黑" panose="020b0503020204020204" charset="-122"/>
                <a:ea typeface="微软雅黑"/>
                <a:cs typeface="微软雅黑" panose="020b0503020204020204" charset="-122"/>
              </a:rPr>
              <a:t>A.</a:t>
            </a:r>
            <a:r>
              <a:rPr lang="zh-CN" altLang="en-US" sz="2800">
                <a:latin typeface="微软雅黑" panose="020b0503020204020204" charset="-122"/>
                <a:ea typeface="微软雅黑"/>
                <a:cs typeface="微软雅黑" panose="020b0503020204020204" charset="-122"/>
              </a:rPr>
              <a:t>mgh，减少mg(H－h)</a:t>
            </a:r>
            <a:endParaRPr lang="zh-CN" altLang="en-US" sz="2800">
              <a:latin typeface="微软雅黑" panose="020b0503020204020204" charset="-122"/>
              <a:ea typeface="微软雅黑"/>
              <a:cs typeface="微软雅黑" panose="020b0503020204020204" charset="-122"/>
            </a:endParaRPr>
          </a:p>
          <a:p>
            <a:pPr indent="457200">
              <a:lnSpc>
                <a:spcPct val="130000"/>
              </a:lnSpc>
            </a:pPr>
            <a:r>
              <a:rPr lang="en-US" altLang="zh-CN" sz="2800">
                <a:latin typeface="微软雅黑" panose="020b0503020204020204" charset="-122"/>
                <a:ea typeface="微软雅黑"/>
                <a:cs typeface="微软雅黑" panose="020b0503020204020204" charset="-122"/>
              </a:rPr>
              <a:t>B.</a:t>
            </a:r>
            <a:r>
              <a:rPr lang="zh-CN" altLang="en-US" sz="2800">
                <a:latin typeface="微软雅黑" panose="020b0503020204020204" charset="-122"/>
                <a:ea typeface="微软雅黑"/>
                <a:cs typeface="微软雅黑" panose="020b0503020204020204" charset="-122"/>
              </a:rPr>
              <a:t>mgh，增加mg(H＋h)</a:t>
            </a:r>
            <a:endParaRPr lang="zh-CN" altLang="en-US" sz="2800">
              <a:latin typeface="微软雅黑" panose="020b0503020204020204" charset="-122"/>
              <a:ea typeface="微软雅黑"/>
              <a:cs typeface="微软雅黑" panose="020b0503020204020204" charset="-122"/>
            </a:endParaRPr>
          </a:p>
          <a:p>
            <a:pPr indent="457200">
              <a:lnSpc>
                <a:spcPct val="130000"/>
              </a:lnSpc>
            </a:pPr>
            <a:r>
              <a:rPr lang="en-US" altLang="zh-CN" sz="2800">
                <a:latin typeface="微软雅黑" panose="020b0503020204020204" charset="-122"/>
                <a:ea typeface="微软雅黑"/>
                <a:cs typeface="微软雅黑" panose="020b0503020204020204" charset="-122"/>
              </a:rPr>
              <a:t>C.</a:t>
            </a:r>
            <a:r>
              <a:rPr lang="zh-CN" altLang="en-US" sz="2800">
                <a:latin typeface="微软雅黑" panose="020b0503020204020204" charset="-122"/>
                <a:ea typeface="微软雅黑"/>
                <a:cs typeface="微软雅黑" panose="020b0503020204020204" charset="-122"/>
              </a:rPr>
              <a:t>－mgh，增加mg(H－h)</a:t>
            </a:r>
            <a:endParaRPr lang="zh-CN" altLang="en-US" sz="2800">
              <a:latin typeface="微软雅黑" panose="020b0503020204020204" charset="-122"/>
              <a:ea typeface="微软雅黑"/>
              <a:cs typeface="微软雅黑" panose="020b0503020204020204" charset="-122"/>
            </a:endParaRPr>
          </a:p>
          <a:p>
            <a:pPr indent="457200">
              <a:lnSpc>
                <a:spcPct val="130000"/>
              </a:lnSpc>
            </a:pPr>
            <a:r>
              <a:rPr lang="en-US" altLang="zh-CN" sz="2800">
                <a:latin typeface="微软雅黑" panose="020b0503020204020204" charset="-122"/>
                <a:ea typeface="微软雅黑"/>
                <a:cs typeface="微软雅黑" panose="020b0503020204020204" charset="-122"/>
              </a:rPr>
              <a:t>D.</a:t>
            </a:r>
            <a:r>
              <a:rPr lang="zh-CN" altLang="en-US" sz="2800">
                <a:latin typeface="微软雅黑" panose="020b0503020204020204" charset="-122"/>
                <a:ea typeface="微软雅黑"/>
                <a:cs typeface="微软雅黑" panose="020b0503020204020204" charset="-122"/>
              </a:rPr>
              <a:t>－mgh，减少mg(H＋h)</a:t>
            </a:r>
            <a:endParaRPr lang="zh-CN" altLang="en-US" sz="2800">
              <a:latin typeface="微软雅黑" panose="020b0503020204020204" charset="-122"/>
              <a:ea typeface="微软雅黑"/>
              <a:cs typeface="微软雅黑" panose="020b0503020204020204" charset="-122"/>
            </a:endParaRPr>
          </a:p>
        </p:txBody>
      </p:sp>
      <p:pic>
        <p:nvPicPr>
          <p:cNvPr id="5" name="图片 4" title=""/>
          <p:cNvPicPr>
            <a:picLocks noChangeAspect="1"/>
          </p:cNvPicPr>
          <p:nvPr/>
        </p:nvPicPr>
        <p:blipFill>
          <a:blip r:embed="rId2"/>
          <a:stretch>
            <a:fillRect/>
          </a:stretch>
        </p:blipFill>
        <p:spPr>
          <a:xfrm>
            <a:off x="7616190" y="2011045"/>
            <a:ext cx="4198620" cy="3637915"/>
          </a:xfrm>
          <a:prstGeom prst="rect">
            <a:avLst/>
          </a:prstGeom>
        </p:spPr>
      </p:pic>
      <p:sp>
        <p:nvSpPr>
          <p:cNvPr id="3" name="文本框 2" title=""/>
          <p:cNvSpPr txBox="1"/>
          <p:nvPr/>
        </p:nvSpPr>
        <p:spPr>
          <a:xfrm>
            <a:off x="5198745" y="1463040"/>
            <a:ext cx="601345" cy="735965"/>
          </a:xfrm>
          <a:prstGeom prst="rect">
            <a:avLst/>
          </a:prstGeom>
          <a:noFill/>
        </p:spPr>
        <p:txBody>
          <a:bodyPr wrap="square" rtlCol="0">
            <a:noAutofit/>
          </a:bodyPr>
          <a:lstStyle/>
          <a:p>
            <a:r>
              <a:rPr lang="en-US" altLang="zh-CN" sz="4400" b="1">
                <a:solidFill>
                  <a:srgbClr val="FF0000"/>
                </a:solidFill>
                <a:latin typeface="Times New Roman" panose="02020603050405020304" pitchFamily="18" charset="0"/>
                <a:cs typeface="Times New Roman" panose="02020603050405020304" pitchFamily="18" charset="0"/>
              </a:rPr>
              <a:t>D</a:t>
            </a:r>
            <a:endParaRPr lang="en-US" altLang="zh-CN" sz="4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01" name="图片 100" title=""/>
          <p:cNvPicPr/>
          <p:nvPr/>
        </p:nvPicPr>
        <p:blipFill>
          <a:blip r:embed="rId2"/>
          <a:stretch>
            <a:fillRect/>
          </a:stretch>
        </p:blipFill>
        <p:spPr>
          <a:xfrm>
            <a:off x="569595" y="2023745"/>
            <a:ext cx="5231765" cy="2438400"/>
          </a:xfrm>
          <a:prstGeom prst="rect">
            <a:avLst/>
          </a:prstGeom>
          <a:noFill/>
          <a:ln w="9525">
            <a:noFill/>
          </a:ln>
        </p:spPr>
      </p:pic>
      <p:pic>
        <p:nvPicPr>
          <p:cNvPr id="102" name="图片 101" title=""/>
          <p:cNvPicPr/>
          <p:nvPr/>
        </p:nvPicPr>
        <p:blipFill>
          <a:blip r:embed="rId3"/>
          <a:stretch>
            <a:fillRect/>
          </a:stretch>
        </p:blipFill>
        <p:spPr>
          <a:xfrm>
            <a:off x="6214110" y="3747770"/>
            <a:ext cx="5096510" cy="2578100"/>
          </a:xfrm>
          <a:prstGeom prst="rect">
            <a:avLst/>
          </a:prstGeom>
          <a:noFill/>
          <a:ln w="9525">
            <a:noFill/>
          </a:ln>
        </p:spPr>
      </p:pic>
      <p:sp>
        <p:nvSpPr>
          <p:cNvPr id="20484" name="Text Box 5" title=""/>
          <p:cNvSpPr txBox="1"/>
          <p:nvPr/>
        </p:nvSpPr>
        <p:spPr>
          <a:xfrm>
            <a:off x="0" y="0"/>
            <a:ext cx="3438525" cy="706755"/>
          </a:xfrm>
          <a:prstGeom prst="rect">
            <a:avLst/>
          </a:prstGeom>
          <a:solidFill>
            <a:schemeClr val="bg2"/>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4000" b="1">
                <a:latin typeface="华文新魏" panose="02010800040101010101" pitchFamily="2" charset="-122"/>
                <a:ea typeface="华文新魏" panose="02010800040101010101" pitchFamily="2" charset="-122"/>
              </a:rPr>
              <a:t>四、弹性势能</a:t>
            </a:r>
            <a:r>
              <a:rPr lang="zh-CN" altLang="en-US" sz="3600" b="1">
                <a:latin typeface="华文新魏" panose="02010800040101010101" pitchFamily="2" charset="-122"/>
                <a:ea typeface="华文新魏" panose="02010800040101010101" pitchFamily="2" charset="-122"/>
              </a:rPr>
              <a:t> </a:t>
            </a:r>
            <a:endParaRPr lang="zh-CN" altLang="en-US" sz="3600" b="1">
              <a:latin typeface="华文新魏" panose="02010800040101010101" pitchFamily="2" charset="-122"/>
              <a:ea typeface="华文新魏" panose="02010800040101010101" pitchFamily="2" charset="-122"/>
            </a:endParaRPr>
          </a:p>
        </p:txBody>
      </p:sp>
      <p:pic>
        <p:nvPicPr>
          <p:cNvPr id="103" name="图片 102" title=""/>
          <p:cNvPicPr/>
          <p:nvPr/>
        </p:nvPicPr>
        <p:blipFill>
          <a:blip r:embed="rId4"/>
          <a:stretch>
            <a:fillRect/>
          </a:stretch>
        </p:blipFill>
        <p:spPr>
          <a:xfrm>
            <a:off x="6214110" y="706755"/>
            <a:ext cx="4959985" cy="25571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blinds(horizontal)">
                                      <p:cBhvr>
                                        <p:cTn id="12" dur="500"/>
                                        <p:tgtEl>
                                          <p:spTgt spid="10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blinds(horizontal)">
                                      <p:cBhvr>
                                        <p:cTn id="1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9027" name="Picture 3" title=""/>
          <p:cNvPicPr>
            <a:picLocks noChangeAspect="1"/>
          </p:cNvPicPr>
          <p:nvPr/>
        </p:nvPicPr>
        <p:blipFill>
          <a:blip r:embed="rId2"/>
          <a:stretch>
            <a:fillRect/>
          </a:stretch>
        </p:blipFill>
        <p:spPr>
          <a:xfrm>
            <a:off x="9143683" y="1230313"/>
            <a:ext cx="2690812" cy="4397375"/>
          </a:xfrm>
          <a:prstGeom prst="rect">
            <a:avLst/>
          </a:prstGeom>
          <a:noFill/>
          <a:ln w="9525">
            <a:noFill/>
          </a:ln>
        </p:spPr>
      </p:pic>
      <p:pic>
        <p:nvPicPr>
          <p:cNvPr id="129028" name="Picture 4" title=""/>
          <p:cNvPicPr>
            <a:picLocks noChangeAspect="1"/>
          </p:cNvPicPr>
          <p:nvPr/>
        </p:nvPicPr>
        <p:blipFill>
          <a:blip r:embed="rId3"/>
          <a:stretch>
            <a:fillRect/>
          </a:stretch>
        </p:blipFill>
        <p:spPr>
          <a:xfrm>
            <a:off x="829945" y="2280603"/>
            <a:ext cx="3771900" cy="2295525"/>
          </a:xfrm>
          <a:prstGeom prst="rect">
            <a:avLst/>
          </a:prstGeom>
          <a:noFill/>
          <a:ln w="9525">
            <a:noFill/>
          </a:ln>
        </p:spPr>
      </p:pic>
      <p:sp>
        <p:nvSpPr>
          <p:cNvPr id="20484" name="Text Box 5" title=""/>
          <p:cNvSpPr txBox="1"/>
          <p:nvPr/>
        </p:nvSpPr>
        <p:spPr>
          <a:xfrm>
            <a:off x="0" y="0"/>
            <a:ext cx="3438525" cy="706755"/>
          </a:xfrm>
          <a:prstGeom prst="rect">
            <a:avLst/>
          </a:prstGeom>
          <a:solidFill>
            <a:schemeClr val="bg2"/>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4000" b="1">
                <a:latin typeface="华文新魏" panose="02010800040101010101" pitchFamily="2" charset="-122"/>
                <a:ea typeface="华文新魏" panose="02010800040101010101" pitchFamily="2" charset="-122"/>
              </a:rPr>
              <a:t>四、弹性势能</a:t>
            </a:r>
            <a:r>
              <a:rPr lang="zh-CN" altLang="en-US" sz="3600" b="1">
                <a:latin typeface="华文新魏" panose="02010800040101010101" pitchFamily="2" charset="-122"/>
                <a:ea typeface="华文新魏" panose="02010800040101010101" pitchFamily="2" charset="-122"/>
              </a:rPr>
              <a:t> </a:t>
            </a:r>
            <a:endParaRPr lang="zh-CN" altLang="en-US" sz="3600" b="1">
              <a:latin typeface="华文新魏" panose="02010800040101010101" pitchFamily="2" charset="-122"/>
              <a:ea typeface="华文新魏" panose="02010800040101010101" pitchFamily="2" charset="-122"/>
            </a:endParaRPr>
          </a:p>
        </p:txBody>
      </p:sp>
      <p:sp>
        <p:nvSpPr>
          <p:cNvPr id="129030" name="Text Box 6" title=""/>
          <p:cNvSpPr txBox="1"/>
          <p:nvPr/>
        </p:nvSpPr>
        <p:spPr>
          <a:xfrm>
            <a:off x="1986280" y="922338"/>
            <a:ext cx="8950325" cy="646430"/>
          </a:xfrm>
          <a:prstGeom prst="rect">
            <a:avLst/>
          </a:prstGeom>
          <a:solidFill>
            <a:schemeClr val="bg2"/>
          </a:solidFill>
          <a:ln w="12700" cap="sq" cmpd="sng">
            <a:solidFill>
              <a:srgbClr val="FF3300"/>
            </a:solidFill>
            <a:prstDash val="solid"/>
            <a:miter/>
            <a:headEnd type="none" w="sm" len="sm"/>
            <a:tailEnd type="none" w="sm" len="sm"/>
          </a:ln>
        </p:spPr>
        <p:txBody>
          <a:bodyPr lIns="90000" tIns="46800" rIns="90000" bIns="46800">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3600" b="1">
                <a:latin typeface="Times New Roman" panose="02020603050405020304" pitchFamily="18" charset="0"/>
              </a:rPr>
              <a:t>    1.</a:t>
            </a:r>
            <a:r>
              <a:rPr lang="zh-CN" altLang="en-US" sz="3600" b="1">
                <a:latin typeface="Times New Roman" panose="02020603050405020304" pitchFamily="18" charset="0"/>
              </a:rPr>
              <a:t>定义： 发生</a:t>
            </a:r>
            <a:r>
              <a:rPr lang="zh-CN" altLang="en-US" sz="3600" b="1">
                <a:solidFill>
                  <a:srgbClr val="FF3300"/>
                </a:solidFill>
                <a:latin typeface="Times New Roman" panose="02020603050405020304" pitchFamily="18" charset="0"/>
              </a:rPr>
              <a:t>弹性形变</a:t>
            </a:r>
            <a:r>
              <a:rPr lang="zh-CN" altLang="en-US" sz="3600" b="1">
                <a:latin typeface="Times New Roman" panose="02020603050405020304" pitchFamily="18" charset="0"/>
              </a:rPr>
              <a:t>的物体具有的能量</a:t>
            </a:r>
            <a:endParaRPr lang="zh-CN" altLang="en-US" sz="3600" b="1">
              <a:latin typeface="Times New Roman" panose="02020603050405020304" pitchFamily="18" charset="0"/>
            </a:endParaRPr>
          </a:p>
        </p:txBody>
      </p:sp>
      <p:pic>
        <p:nvPicPr>
          <p:cNvPr id="129032" name="Picture 8" title=""/>
          <p:cNvPicPr>
            <a:picLocks noChangeAspect="1"/>
          </p:cNvPicPr>
          <p:nvPr/>
        </p:nvPicPr>
        <p:blipFill>
          <a:blip r:embed="rId4"/>
          <a:stretch>
            <a:fillRect/>
          </a:stretch>
        </p:blipFill>
        <p:spPr>
          <a:xfrm>
            <a:off x="5155565" y="2480310"/>
            <a:ext cx="2794000" cy="2684463"/>
          </a:xfrm>
          <a:prstGeom prst="rect">
            <a:avLst/>
          </a:prstGeom>
          <a:noFill/>
          <a:ln w="9525">
            <a:noFill/>
          </a:ln>
        </p:spPr>
      </p:pic>
      <p:sp>
        <p:nvSpPr>
          <p:cNvPr id="9" name="TextBox 8" title=""/>
          <p:cNvSpPr txBox="1"/>
          <p:nvPr/>
        </p:nvSpPr>
        <p:spPr>
          <a:xfrm>
            <a:off x="523240" y="5965825"/>
            <a:ext cx="11311255" cy="646430"/>
          </a:xfrm>
          <a:prstGeom prst="rect">
            <a:avLst/>
          </a:prstGeom>
          <a:solidFill>
            <a:schemeClr val="bg2"/>
          </a:solidFill>
          <a:ln w="12700" cap="sq" cmpd="sng">
            <a:solidFill>
              <a:srgbClr val="FF3300"/>
            </a:solidFill>
            <a:prstDash val="solid"/>
            <a:miter/>
            <a:headEnd type="none" w="sm" len="sm"/>
            <a:tailEnd type="none" w="sm" len="sm"/>
          </a:ln>
        </p:spPr>
        <p:txBody>
          <a:bodyPr wrap="square" lIns="90000" tIns="46800" rIns="90000" bIns="46800">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3600" b="1">
                <a:latin typeface="Times New Roman" panose="02020603050405020304" pitchFamily="18" charset="0"/>
              </a:rPr>
              <a:t>2.</a:t>
            </a:r>
            <a:r>
              <a:rPr lang="zh-CN" altLang="en-US" sz="3600" b="1">
                <a:latin typeface="Times New Roman" panose="02020603050405020304" pitchFamily="18" charset="0"/>
              </a:rPr>
              <a:t>大小：弹性限度内，弹性形变越大，弹性势能越大。</a:t>
            </a:r>
            <a:endParaRPr lang="zh-CN" altLang="en-US" sz="3600" b="1">
              <a:latin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9030"/>
                                        </p:tgtEl>
                                        <p:attrNameLst>
                                          <p:attrName>style.visibility</p:attrName>
                                        </p:attrNameLst>
                                      </p:cBhvr>
                                      <p:to>
                                        <p:strVal val="visible"/>
                                      </p:to>
                                    </p:set>
                                    <p:animEffect transition="in" filter="box(in)">
                                      <p:cBhvr>
                                        <p:cTn id="7" dur="500"/>
                                        <p:tgtEl>
                                          <p:spTgt spid="12903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9027"/>
                                        </p:tgtEl>
                                        <p:attrNameLst>
                                          <p:attrName>style.visibility</p:attrName>
                                        </p:attrNameLst>
                                      </p:cBhvr>
                                      <p:to>
                                        <p:strVal val="visible"/>
                                      </p:to>
                                    </p:set>
                                    <p:anim calcmode="lin" valueType="num">
                                      <p:cBhvr>
                                        <p:cTn id="12" dur="500" fill="hold"/>
                                        <p:tgtEl>
                                          <p:spTgt spid="129027"/>
                                        </p:tgtEl>
                                        <p:attrNameLst>
                                          <p:attrName>ppt_w</p:attrName>
                                        </p:attrNameLst>
                                      </p:cBhvr>
                                      <p:tavLst>
                                        <p:tav tm="0">
                                          <p:val>
                                            <p:fltVal val="0"/>
                                          </p:val>
                                        </p:tav>
                                        <p:tav tm="100000">
                                          <p:val>
                                            <p:strVal val="#ppt_w"/>
                                          </p:val>
                                        </p:tav>
                                      </p:tavLst>
                                    </p:anim>
                                    <p:anim calcmode="lin" valueType="num">
                                      <p:cBhvr>
                                        <p:cTn id="13" dur="500" fill="hold"/>
                                        <p:tgtEl>
                                          <p:spTgt spid="129027"/>
                                        </p:tgtEl>
                                        <p:attrNameLst>
                                          <p:attrName>ppt_h</p:attrName>
                                        </p:attrNameLst>
                                      </p:cBhvr>
                                      <p:tavLst>
                                        <p:tav tm="0">
                                          <p:val>
                                            <p:fltVal val="0"/>
                                          </p:val>
                                        </p:tav>
                                        <p:tav tm="100000">
                                          <p:val>
                                            <p:strVal val="#ppt_h"/>
                                          </p:val>
                                        </p:tav>
                                      </p:tavLst>
                                    </p:anim>
                                    <p:animEffect transition="in" filter="fade">
                                      <p:cBhvr>
                                        <p:cTn id="14" dur="500"/>
                                        <p:tgtEl>
                                          <p:spTgt spid="129027"/>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9032"/>
                                        </p:tgtEl>
                                        <p:attrNameLst>
                                          <p:attrName>style.visibility</p:attrName>
                                        </p:attrNameLst>
                                      </p:cBhvr>
                                      <p:to>
                                        <p:strVal val="visible"/>
                                      </p:to>
                                    </p:set>
                                    <p:animEffect transition="in" filter="wipe(down)">
                                      <p:cBhvr>
                                        <p:cTn id="19" dur="500"/>
                                        <p:tgtEl>
                                          <p:spTgt spid="129032"/>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9028"/>
                                        </p:tgtEl>
                                        <p:attrNameLst>
                                          <p:attrName>style.visibility</p:attrName>
                                        </p:attrNameLst>
                                      </p:cBhvr>
                                      <p:to>
                                        <p:strVal val="visible"/>
                                      </p:to>
                                    </p:set>
                                    <p:animEffect transition="in" filter="wipe(down)">
                                      <p:cBhvr>
                                        <p:cTn id="24" dur="500"/>
                                        <p:tgtEl>
                                          <p:spTgt spid="129028"/>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animBg="1"/>
      <p:bldP spid="9"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358140" y="1488440"/>
            <a:ext cx="5848350" cy="4310380"/>
          </a:xfrm>
          <a:prstGeom prst="rect">
            <a:avLst/>
          </a:prstGeom>
          <a:noFill/>
        </p:spPr>
        <p:txBody>
          <a:bodyPr wrap="square" rtlCol="0" anchor="t">
            <a:noAutofit/>
          </a:bodyPr>
          <a:lstStyle/>
          <a:p>
            <a:pPr>
              <a:lnSpc>
                <a:spcPct val="110000"/>
              </a:lnSpc>
            </a:pPr>
            <a:r>
              <a:rPr lang="zh-CN" altLang="en-US" sz="3200">
                <a:latin typeface="微软雅黑" panose="020b0503020204020204" charset="-122"/>
                <a:ea typeface="微软雅黑"/>
                <a:cs typeface="微软雅黑" panose="020b0503020204020204" charset="-122"/>
              </a:rPr>
              <a:t>1．弹性势能的产生原因</a:t>
            </a:r>
            <a:endParaRPr lang="zh-CN" altLang="en-US" sz="3200">
              <a:latin typeface="微软雅黑" panose="020b0503020204020204" charset="-122"/>
              <a:ea typeface="微软雅黑"/>
              <a:cs typeface="微软雅黑" panose="020b0503020204020204" charset="-122"/>
            </a:endParaRPr>
          </a:p>
          <a:p>
            <a:pPr marL="457200" lvl="1" indent="457200">
              <a:lnSpc>
                <a:spcPct val="110000"/>
              </a:lnSpc>
            </a:pPr>
            <a:r>
              <a:rPr lang="zh-CN" altLang="en-US" sz="3200">
                <a:latin typeface="微软雅黑" panose="020b0503020204020204" charset="-122"/>
                <a:ea typeface="微软雅黑"/>
                <a:cs typeface="微软雅黑" panose="020b0503020204020204" charset="-122"/>
              </a:rPr>
              <a:t>(1)物体发生了弹性形变．</a:t>
            </a:r>
            <a:endParaRPr lang="zh-CN" altLang="en-US" sz="3200">
              <a:latin typeface="微软雅黑" panose="020b0503020204020204" charset="-122"/>
              <a:ea typeface="微软雅黑"/>
              <a:cs typeface="微软雅黑" panose="020b0503020204020204" charset="-122"/>
            </a:endParaRPr>
          </a:p>
          <a:p>
            <a:pPr marL="457200" lvl="1" indent="457200">
              <a:lnSpc>
                <a:spcPct val="110000"/>
              </a:lnSpc>
            </a:pPr>
            <a:r>
              <a:rPr lang="zh-CN" altLang="en-US" sz="3200">
                <a:latin typeface="微软雅黑" panose="020b0503020204020204" charset="-122"/>
                <a:ea typeface="微软雅黑"/>
                <a:cs typeface="微软雅黑" panose="020b0503020204020204" charset="-122"/>
              </a:rPr>
              <a:t>(2)各部分间的弹力作用．</a:t>
            </a:r>
            <a:endParaRPr lang="zh-CN" altLang="en-US" sz="2400">
              <a:latin typeface="微软雅黑" panose="020b0503020204020204" charset="-122"/>
              <a:ea typeface="微软雅黑"/>
              <a:cs typeface="微软雅黑" panose="020b0503020204020204" charset="-122"/>
            </a:endParaRPr>
          </a:p>
          <a:p>
            <a:pPr>
              <a:lnSpc>
                <a:spcPct val="110000"/>
              </a:lnSpc>
            </a:pPr>
            <a:endParaRPr lang="zh-CN" altLang="en-US" sz="2400">
              <a:latin typeface="微软雅黑" panose="020b0503020204020204" charset="-122"/>
              <a:ea typeface="微软雅黑"/>
              <a:cs typeface="微软雅黑" panose="020b0503020204020204" charset="-122"/>
            </a:endParaRPr>
          </a:p>
          <a:p>
            <a:pPr>
              <a:lnSpc>
                <a:spcPct val="110000"/>
              </a:lnSpc>
            </a:pPr>
            <a:endParaRPr lang="zh-CN" altLang="en-US" sz="2000">
              <a:latin typeface="微软雅黑" panose="020b0503020204020204" charset="-122"/>
              <a:ea typeface="微软雅黑"/>
              <a:cs typeface="微软雅黑" panose="020b0503020204020204" charset="-122"/>
            </a:endParaRPr>
          </a:p>
          <a:p>
            <a:pPr>
              <a:lnSpc>
                <a:spcPct val="110000"/>
              </a:lnSpc>
            </a:pPr>
            <a:r>
              <a:rPr lang="zh-CN" altLang="en-US" sz="3200">
                <a:latin typeface="微软雅黑" panose="020b0503020204020204" charset="-122"/>
                <a:ea typeface="微软雅黑"/>
                <a:cs typeface="微软雅黑" panose="020b0503020204020204" charset="-122"/>
              </a:rPr>
              <a:t>2．弹性势能的影响因素</a:t>
            </a:r>
            <a:endParaRPr lang="zh-CN" altLang="en-US" sz="3200">
              <a:latin typeface="微软雅黑" panose="020b0503020204020204" charset="-122"/>
              <a:ea typeface="微软雅黑"/>
              <a:cs typeface="微软雅黑" panose="020b0503020204020204" charset="-122"/>
            </a:endParaRPr>
          </a:p>
          <a:p>
            <a:pPr marL="457200" lvl="1" indent="457200">
              <a:lnSpc>
                <a:spcPct val="110000"/>
              </a:lnSpc>
            </a:pPr>
            <a:r>
              <a:rPr lang="zh-CN" altLang="en-US" sz="3200">
                <a:latin typeface="微软雅黑" panose="020b0503020204020204" charset="-122"/>
                <a:ea typeface="微软雅黑"/>
                <a:cs typeface="微软雅黑" panose="020b0503020204020204" charset="-122"/>
              </a:rPr>
              <a:t>(1)弹簧的形变量x.</a:t>
            </a:r>
            <a:endParaRPr lang="zh-CN" altLang="en-US" sz="3200">
              <a:latin typeface="微软雅黑" panose="020b0503020204020204" charset="-122"/>
              <a:ea typeface="微软雅黑"/>
              <a:cs typeface="微软雅黑" panose="020b0503020204020204" charset="-122"/>
            </a:endParaRPr>
          </a:p>
          <a:p>
            <a:pPr marL="457200" lvl="1" indent="457200">
              <a:lnSpc>
                <a:spcPct val="110000"/>
              </a:lnSpc>
            </a:pPr>
            <a:r>
              <a:rPr lang="zh-CN" altLang="en-US" sz="3200">
                <a:latin typeface="微软雅黑" panose="020b0503020204020204" charset="-122"/>
                <a:ea typeface="微软雅黑"/>
                <a:cs typeface="微软雅黑" panose="020b0503020204020204" charset="-122"/>
              </a:rPr>
              <a:t>(2)弹簧的劲度系数k.</a:t>
            </a:r>
            <a:endParaRPr lang="zh-CN" altLang="en-US" sz="3200">
              <a:latin typeface="微软雅黑" panose="020b0503020204020204" charset="-122"/>
              <a:ea typeface="微软雅黑"/>
              <a:cs typeface="微软雅黑" panose="020b0503020204020204" charset="-122"/>
            </a:endParaRPr>
          </a:p>
          <a:p>
            <a:endParaRPr lang="zh-CN" altLang="en-US" sz="3200">
              <a:latin typeface="微软雅黑" panose="020b0503020204020204" charset="-122"/>
              <a:ea typeface="微软雅黑"/>
              <a:cs typeface="微软雅黑" panose="020b0503020204020204" charset="-122"/>
            </a:endParaRPr>
          </a:p>
        </p:txBody>
      </p:sp>
      <p:pic>
        <p:nvPicPr>
          <p:cNvPr id="5" name="图片 4" title=""/>
          <p:cNvPicPr>
            <a:picLocks noChangeAspect="1"/>
          </p:cNvPicPr>
          <p:nvPr/>
        </p:nvPicPr>
        <p:blipFill>
          <a:blip r:embed="rId2"/>
          <a:stretch>
            <a:fillRect/>
          </a:stretch>
        </p:blipFill>
        <p:spPr>
          <a:xfrm>
            <a:off x="6496685" y="1488440"/>
            <a:ext cx="5590540" cy="2644140"/>
          </a:xfrm>
          <a:prstGeom prst="rect">
            <a:avLst/>
          </a:prstGeom>
        </p:spPr>
      </p:pic>
      <p:sp>
        <p:nvSpPr>
          <p:cNvPr id="7" name="文本框 6" title=""/>
          <p:cNvSpPr txBox="1"/>
          <p:nvPr/>
        </p:nvSpPr>
        <p:spPr>
          <a:xfrm>
            <a:off x="358775" y="358775"/>
            <a:ext cx="3796665" cy="645160"/>
          </a:xfrm>
          <a:prstGeom prst="rect">
            <a:avLst/>
          </a:prstGeom>
          <a:noFill/>
        </p:spPr>
        <p:txBody>
          <a:bodyPr wrap="square" rtlCol="0">
            <a:spAutoFit/>
          </a:bodyPr>
          <a:lstStyle/>
          <a:p>
            <a:pPr algn="l"/>
            <a:r>
              <a:rPr lang="zh-CN" altLang="en-US" sz="3600" b="1">
                <a:sym typeface="+mn-ea"/>
              </a:rPr>
              <a:t>弹簧的弹性势能</a:t>
            </a:r>
            <a:endParaRPr lang="zh-CN" altLang="en-US" sz="3600" b="1">
              <a:sym typeface="+mn-ea"/>
            </a:endParaRPr>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31074" name="Text Box 2" title=""/>
          <p:cNvSpPr txBox="1"/>
          <p:nvPr/>
        </p:nvSpPr>
        <p:spPr>
          <a:xfrm>
            <a:off x="159703" y="57785"/>
            <a:ext cx="9144000" cy="706755"/>
          </a:xfrm>
          <a:prstGeom prst="rect">
            <a:avLst/>
          </a:prstGeom>
          <a:solidFill>
            <a:schemeClr val="bg2"/>
          </a:solid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4000" b="1">
                <a:latin typeface="华文新魏" panose="02010800040101010101" pitchFamily="2" charset="-122"/>
                <a:ea typeface="华文新魏" panose="02010800040101010101" pitchFamily="2" charset="-122"/>
              </a:rPr>
              <a:t>5.</a:t>
            </a:r>
            <a:r>
              <a:rPr lang="zh-CN" altLang="en-US" sz="4000" b="1">
                <a:latin typeface="华文新魏" panose="02010800040101010101" pitchFamily="2" charset="-122"/>
                <a:ea typeface="华文新魏" panose="02010800040101010101" pitchFamily="2" charset="-122"/>
              </a:rPr>
              <a:t>弹簧弹力做功与弹性势能变化的关系</a:t>
            </a:r>
            <a:endParaRPr lang="zh-CN" altLang="en-US" sz="4000" b="1">
              <a:latin typeface="华文新魏" panose="02010800040101010101" pitchFamily="2" charset="-122"/>
              <a:ea typeface="华文新魏" panose="02010800040101010101" pitchFamily="2" charset="-122"/>
            </a:endParaRPr>
          </a:p>
        </p:txBody>
      </p:sp>
      <p:sp>
        <p:nvSpPr>
          <p:cNvPr id="131075" name="Text Box 3" title=""/>
          <p:cNvSpPr txBox="1"/>
          <p:nvPr/>
        </p:nvSpPr>
        <p:spPr>
          <a:xfrm>
            <a:off x="5177155" y="965200"/>
            <a:ext cx="7181215" cy="1239520"/>
          </a:xfrm>
          <a:prstGeom prst="rect">
            <a:avLst/>
          </a:prstGeom>
          <a:noFill/>
          <a:ln w="12700">
            <a:noFill/>
          </a:ln>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b="1">
                <a:latin typeface="Times New Roman" panose="02020603050405020304" pitchFamily="18" charset="0"/>
              </a:rPr>
              <a:t>（</a:t>
            </a:r>
            <a:r>
              <a:rPr lang="en-US" altLang="zh-CN" b="1">
                <a:latin typeface="Times New Roman" panose="02020603050405020304" pitchFamily="18" charset="0"/>
              </a:rPr>
              <a:t>1</a:t>
            </a:r>
            <a:r>
              <a:rPr lang="zh-CN" altLang="en-US" b="1">
                <a:latin typeface="Times New Roman" panose="02020603050405020304" pitchFamily="18" charset="0"/>
              </a:rPr>
              <a:t>）弹簧弹力做正功，弹性势能减少</a:t>
            </a:r>
            <a:endParaRPr lang="zh-CN" altLang="en-US" b="1">
              <a:latin typeface="Times New Roman" panose="02020603050405020304" pitchFamily="18" charset="0"/>
            </a:endParaRPr>
          </a:p>
          <a:p>
            <a:pPr marL="0" lvl="0" indent="0" eaLnBrk="1" hangingPunct="1">
              <a:spcBef>
                <a:spcPct val="50000"/>
              </a:spcBef>
              <a:buNone/>
            </a:pPr>
            <a:r>
              <a:rPr lang="zh-CN" altLang="en-US" b="1">
                <a:latin typeface="Times New Roman" panose="02020603050405020304" pitchFamily="18" charset="0"/>
              </a:rPr>
              <a:t>（</a:t>
            </a:r>
            <a:r>
              <a:rPr lang="en-US" altLang="zh-CN" b="1">
                <a:latin typeface="Times New Roman" panose="02020603050405020304" pitchFamily="18" charset="0"/>
              </a:rPr>
              <a:t>2</a:t>
            </a:r>
            <a:r>
              <a:rPr lang="zh-CN" altLang="en-US" b="1">
                <a:latin typeface="Times New Roman" panose="02020603050405020304" pitchFamily="18" charset="0"/>
              </a:rPr>
              <a:t>）弹簧弹力做负功，弹性势能增加</a:t>
            </a:r>
            <a:endParaRPr lang="zh-CN" altLang="en-US" b="1">
              <a:latin typeface="Times New Roman" panose="02020603050405020304" pitchFamily="18" charset="0"/>
            </a:endParaRPr>
          </a:p>
        </p:txBody>
      </p:sp>
      <p:sp>
        <p:nvSpPr>
          <p:cNvPr id="17" name="Text Box 2" title=""/>
          <p:cNvSpPr txBox="1">
            <a:spLocks noChangeArrowheads="1"/>
          </p:cNvSpPr>
          <p:nvPr/>
        </p:nvSpPr>
        <p:spPr bwMode="auto">
          <a:xfrm>
            <a:off x="4805045" y="4915218"/>
            <a:ext cx="3313113" cy="700405"/>
          </a:xfrm>
          <a:prstGeom prst="rect">
            <a:avLst/>
          </a:prstGeom>
          <a:ln>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10000"/>
              </a:lnSpc>
              <a:spcBef>
                <a:spcPct val="50000"/>
              </a:spcBef>
              <a:spcAft>
                <a:spcPct val="0"/>
              </a:spcAft>
              <a:buClrTx/>
              <a:buSzTx/>
              <a:buFontTx/>
              <a:buNone/>
              <a:defRPr/>
            </a:pPr>
            <a:r>
              <a:rPr kumimoji="0" lang="en-US" altLang="zh-CN" sz="3600" b="1" i="1"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W</a:t>
            </a:r>
            <a:r>
              <a:rPr kumimoji="0" lang="zh-CN" altLang="en-US" sz="3600" b="1" i="0" u="none" strike="noStrike" kern="1200" cap="none" spc="0" normalizeH="0" baseline="-25000" noProof="0">
                <a:ln>
                  <a:noFill/>
                </a:ln>
                <a:solidFill>
                  <a:schemeClr val="tx1"/>
                </a:solidFill>
                <a:effectLst/>
                <a:uLnTx/>
                <a:uFillTx/>
                <a:latin typeface="Times New Roman" panose="02020603050405020304" pitchFamily="18" charset="0"/>
                <a:ea typeface="宋体" panose="02010600030101010101" pitchFamily="2" charset="-122"/>
                <a:cs typeface="+mn-cs"/>
              </a:rPr>
              <a:t>弹</a:t>
            </a:r>
            <a:r>
              <a:rPr kumimoji="0" lang="en-US" altLang="zh-CN" sz="36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  =  </a:t>
            </a:r>
            <a:r>
              <a:rPr kumimoji="0" lang="zh-CN" altLang="en-US" sz="32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 </a:t>
            </a:r>
            <a:r>
              <a:rPr kumimoji="0" lang="en-US" altLang="zh-CN" sz="3200" b="1" i="0" u="none" strike="noStrike" kern="1200" cap="none" spc="0" normalizeH="0" baseline="0" noProof="0">
                <a:ln>
                  <a:noFill/>
                </a:ln>
                <a:solidFill>
                  <a:schemeClr val="tx1"/>
                </a:solidFill>
                <a:effectLst/>
                <a:uLnTx/>
                <a:uFillTx/>
                <a:latin typeface="Calibri"/>
                <a:ea typeface="宋体" panose="02010600030101010101" pitchFamily="2" charset="-122"/>
                <a:cs typeface="+mn-cs"/>
              </a:rPr>
              <a:t>△</a:t>
            </a:r>
            <a:r>
              <a:rPr kumimoji="0" lang="en-US" altLang="zh-CN" sz="3200" b="1" i="1" u="none" strike="noStrike" kern="1200" cap="none" spc="0" normalizeH="0" baseline="0" noProof="0">
                <a:ln>
                  <a:noFill/>
                </a:ln>
                <a:solidFill>
                  <a:schemeClr val="tx1"/>
                </a:solidFill>
                <a:effectLst/>
                <a:uLnTx/>
                <a:uFillTx/>
                <a:latin typeface="Calibri"/>
                <a:ea typeface="宋体" panose="02010600030101010101" pitchFamily="2" charset="-122"/>
                <a:cs typeface="+mn-cs"/>
              </a:rPr>
              <a:t>E</a:t>
            </a:r>
            <a:r>
              <a:rPr kumimoji="0" lang="en-US" altLang="zh-CN" sz="3200" b="1" i="0" u="none" strike="noStrike" kern="1200" cap="none" spc="0" normalizeH="0" baseline="0" noProof="0">
                <a:ln>
                  <a:noFill/>
                </a:ln>
                <a:solidFill>
                  <a:schemeClr val="tx1"/>
                </a:solidFill>
                <a:effectLst/>
                <a:uLnTx/>
                <a:uFillTx/>
                <a:latin typeface="Calibri"/>
                <a:ea typeface="宋体" panose="02010600030101010101" pitchFamily="2" charset="-122"/>
                <a:cs typeface="+mn-cs"/>
              </a:rPr>
              <a:t>p</a:t>
            </a:r>
            <a:endParaRPr kumimoji="0" lang="en-US" altLang="zh-CN" sz="3200" b="1" i="0" u="none" strike="noStrike" kern="1200" cap="none" spc="0" normalizeH="0" baseline="0" noProof="0">
              <a:ln>
                <a:noFill/>
              </a:ln>
              <a:solidFill>
                <a:schemeClr val="tx1"/>
              </a:solidFill>
              <a:effectLst/>
              <a:uLnTx/>
              <a:uFillTx/>
              <a:latin typeface="Calibri"/>
              <a:ea typeface="宋体" panose="02010600030101010101" pitchFamily="2" charset="-122"/>
              <a:cs typeface="+mn-cs"/>
            </a:endParaRPr>
          </a:p>
        </p:txBody>
      </p:sp>
      <p:sp>
        <p:nvSpPr>
          <p:cNvPr id="18" name="Text Box 2" title=""/>
          <p:cNvSpPr txBox="1"/>
          <p:nvPr/>
        </p:nvSpPr>
        <p:spPr>
          <a:xfrm>
            <a:off x="1613535" y="5858193"/>
            <a:ext cx="8964613" cy="63246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gn="ctr" eaLnBrk="1" hangingPunct="1">
              <a:lnSpc>
                <a:spcPct val="110000"/>
              </a:lnSpc>
              <a:spcBef>
                <a:spcPct val="50000"/>
              </a:spcBef>
              <a:buNone/>
            </a:pPr>
            <a:r>
              <a:rPr lang="zh-CN" altLang="en-US" b="1">
                <a:solidFill>
                  <a:srgbClr val="FF0000"/>
                </a:solidFill>
                <a:latin typeface="Times New Roman" panose="02020603050405020304" pitchFamily="18" charset="0"/>
              </a:rPr>
              <a:t>弹簧弹力做功的多少</a:t>
            </a:r>
            <a:r>
              <a:rPr lang="zh-CN" altLang="en-US" b="1">
                <a:latin typeface="Times New Roman" panose="02020603050405020304" pitchFamily="18" charset="0"/>
              </a:rPr>
              <a:t>是弹性势能变化的</a:t>
            </a:r>
            <a:r>
              <a:rPr lang="zh-CN" altLang="en-US" b="1">
                <a:solidFill>
                  <a:srgbClr val="FF0000"/>
                </a:solidFill>
                <a:latin typeface="Times New Roman" panose="02020603050405020304" pitchFamily="18" charset="0"/>
              </a:rPr>
              <a:t>量度</a:t>
            </a:r>
            <a:endParaRPr lang="en-US" altLang="zh-CN" b="1">
              <a:solidFill>
                <a:srgbClr val="FF0000"/>
              </a:solidFill>
            </a:endParaRPr>
          </a:p>
        </p:txBody>
      </p:sp>
      <p:grpSp>
        <p:nvGrpSpPr>
          <p:cNvPr id="23558" name="Group 3" title=""/>
          <p:cNvGrpSpPr/>
          <p:nvPr/>
        </p:nvGrpSpPr>
        <p:grpSpPr>
          <a:xfrm>
            <a:off x="1774825" y="919163"/>
            <a:ext cx="3359150" cy="1520825"/>
            <a:chOff x="8464" y="6432"/>
            <a:chExt cx="1631" cy="1063"/>
          </a:xfrm>
        </p:grpSpPr>
        <p:sp>
          <p:nvSpPr>
            <p:cNvPr id="23564" name="Line 4"/>
            <p:cNvSpPr/>
            <p:nvPr/>
          </p:nvSpPr>
          <p:spPr>
            <a:xfrm>
              <a:off x="9555" y="6819"/>
              <a:ext cx="540" cy="0"/>
            </a:xfrm>
            <a:prstGeom prst="line">
              <a:avLst/>
            </a:prstGeom>
            <a:ln w="9525" cap="flat" cmpd="sng">
              <a:solidFill>
                <a:schemeClr val="tx1"/>
              </a:solidFill>
              <a:prstDash val="solid"/>
              <a:headEnd type="none" w="med" len="med"/>
              <a:tailEnd type="stealth" w="sm" len="lg"/>
            </a:ln>
          </p:spPr>
          <p:txBody>
            <a:bodyPr/>
            <a:lstStyle/>
            <a:p/>
          </p:txBody>
        </p:sp>
        <p:sp>
          <p:nvSpPr>
            <p:cNvPr id="23565" name="Text Box 5"/>
            <p:cNvSpPr txBox="1"/>
            <p:nvPr/>
          </p:nvSpPr>
          <p:spPr>
            <a:xfrm>
              <a:off x="8781" y="7105"/>
              <a:ext cx="1057" cy="39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gn="just">
                <a:spcBef>
                  <a:spcPct val="0"/>
                </a:spcBef>
                <a:buNone/>
              </a:pPr>
              <a:r>
                <a:rPr lang="en-US" altLang="zh-CN" sz="2400">
                  <a:latin typeface="Times New Roman" panose="02020603050405020304" pitchFamily="18" charset="0"/>
                </a:rPr>
                <a:t>O     </a:t>
              </a:r>
              <a:r>
                <a:rPr lang="en-US" altLang="zh-CN" sz="2400" b="1">
                  <a:latin typeface="Times New Roman" panose="02020603050405020304" pitchFamily="18" charset="0"/>
                </a:rPr>
                <a:t>X</a:t>
              </a:r>
              <a:r>
                <a:rPr lang="en-US" altLang="zh-CN" sz="2400" b="1" baseline="-25000">
                  <a:latin typeface="Times New Roman" panose="02020603050405020304" pitchFamily="18" charset="0"/>
                </a:rPr>
                <a:t>1            </a:t>
              </a:r>
              <a:r>
                <a:rPr lang="en-US" altLang="zh-CN" sz="2400" b="1">
                  <a:latin typeface="Times New Roman" panose="02020603050405020304" pitchFamily="18" charset="0"/>
                </a:rPr>
                <a:t>X</a:t>
              </a:r>
              <a:r>
                <a:rPr lang="en-US" altLang="zh-CN" sz="2400" b="1" baseline="-25000">
                  <a:latin typeface="Times New Roman" panose="02020603050405020304" pitchFamily="18" charset="0"/>
                </a:rPr>
                <a:t>2</a:t>
              </a:r>
              <a:r>
                <a:rPr lang="en-US" altLang="zh-CN" sz="2400">
                  <a:latin typeface="Times New Roman" panose="02020603050405020304" pitchFamily="18" charset="0"/>
                </a:rPr>
                <a:t>       </a:t>
              </a:r>
              <a:endParaRPr lang="zh-CN" altLang="zh-CN" sz="2400">
                <a:latin typeface="Times New Roman" panose="02020603050405020304" pitchFamily="18" charset="0"/>
              </a:endParaRPr>
            </a:p>
          </p:txBody>
        </p:sp>
        <p:grpSp>
          <p:nvGrpSpPr>
            <p:cNvPr id="23566" name="Group 6"/>
            <p:cNvGrpSpPr/>
            <p:nvPr/>
          </p:nvGrpSpPr>
          <p:grpSpPr>
            <a:xfrm>
              <a:off x="8464" y="6591"/>
              <a:ext cx="1604" cy="499"/>
              <a:chOff x="8464" y="6588"/>
              <a:chExt cx="1781" cy="555"/>
            </a:xfrm>
          </p:grpSpPr>
          <p:sp>
            <p:nvSpPr>
              <p:cNvPr id="23568" name="Freeform 7"/>
              <p:cNvSpPr/>
              <p:nvPr/>
            </p:nvSpPr>
            <p:spPr>
              <a:xfrm flipH="1">
                <a:off x="8586" y="6588"/>
                <a:ext cx="1644" cy="435"/>
              </a:xfrm>
              <a:custGeom>
                <a:gdLst>
                  <a:gd name="txL" fmla="*/ 0 w 2760"/>
                  <a:gd name="txT" fmla="*/ 0 h 660"/>
                  <a:gd name="txR" fmla="*/ 2760 w 2760"/>
                  <a:gd name="txB" fmla="*/ 660 h 660"/>
                </a:gdLst>
                <a:cxnLst>
                  <a:cxn ang="0">
                    <a:pos x="0" y="36"/>
                  </a:cxn>
                  <a:cxn ang="0">
                    <a:pos x="73" y="36"/>
                  </a:cxn>
                  <a:cxn ang="0">
                    <a:pos x="73" y="0"/>
                  </a:cxn>
                </a:cxnLst>
                <a:rect l="txL" t="txT" r="txR" b="txB"/>
                <a:pathLst>
                  <a:path w="2760" h="660">
                    <a:moveTo>
                      <a:pt x="0" y="660"/>
                    </a:moveTo>
                    <a:lnTo>
                      <a:pt x="2760" y="660"/>
                    </a:lnTo>
                    <a:lnTo>
                      <a:pt x="2760" y="0"/>
                    </a:lnTo>
                  </a:path>
                </a:pathLst>
              </a:custGeom>
              <a:noFill/>
              <a:ln w="19050" cap="flat" cmpd="sng">
                <a:solidFill>
                  <a:srgbClr val="000000">
                    <a:alpha val="100000"/>
                  </a:srgbClr>
                </a:solidFill>
                <a:prstDash val="solid"/>
                <a:round/>
                <a:headEnd type="none" w="med" len="med"/>
                <a:tailEnd type="none" w="med" len="med"/>
              </a:ln>
            </p:spPr>
            <p:txBody>
              <a:bodyPr/>
              <a:lstStyle/>
              <a:p>
                <a:endParaRPr lang="zh-CN" altLang="en-US"/>
              </a:p>
            </p:txBody>
          </p:sp>
          <p:sp>
            <p:nvSpPr>
              <p:cNvPr id="23569" name="Rectangle 8" descr="浅色上对角线"/>
              <p:cNvSpPr/>
              <p:nvPr/>
            </p:nvSpPr>
            <p:spPr>
              <a:xfrm flipH="1">
                <a:off x="8476" y="7038"/>
                <a:ext cx="1769" cy="105"/>
              </a:xfrm>
              <a:prstGeom prst="rect">
                <a:avLst/>
              </a:prstGeom>
              <a:blipFill rotWithShape="0">
                <a:blip r:embed="rId2"/>
                <a:stretch>
                  <a:fillRect/>
                </a:stretch>
              </a:blip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endParaRPr lang="zh-CN" altLang="en-US" sz="1800">
                  <a:latin typeface="Arial" panose="020b0604020202020204" pitchFamily="34" charset="0"/>
                </a:endParaRPr>
              </a:p>
            </p:txBody>
          </p:sp>
          <p:sp>
            <p:nvSpPr>
              <p:cNvPr id="23570" name="Rectangle 9" descr="浅色上对角线"/>
              <p:cNvSpPr/>
              <p:nvPr/>
            </p:nvSpPr>
            <p:spPr>
              <a:xfrm flipH="1">
                <a:off x="8464" y="6588"/>
                <a:ext cx="120" cy="555"/>
              </a:xfrm>
              <a:prstGeom prst="rect">
                <a:avLst/>
              </a:prstGeom>
              <a:blipFill rotWithShape="0">
                <a:blip r:embed="rId2"/>
                <a:stretch>
                  <a:fillRect/>
                </a:stretch>
              </a:blip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endParaRPr lang="zh-CN" altLang="en-US" sz="1800">
                  <a:latin typeface="Arial" panose="020b0604020202020204" pitchFamily="34" charset="0"/>
                </a:endParaRPr>
              </a:p>
            </p:txBody>
          </p:sp>
          <p:sp>
            <p:nvSpPr>
              <p:cNvPr id="23571" name="Freeform 10"/>
              <p:cNvSpPr/>
              <p:nvPr/>
            </p:nvSpPr>
            <p:spPr>
              <a:xfrm rot="-5400000">
                <a:off x="8772" y="6574"/>
                <a:ext cx="181" cy="557"/>
              </a:xfrm>
              <a:custGeom>
                <a:gdLst>
                  <a:gd name="txL" fmla="*/ 0 w 339"/>
                  <a:gd name="txT" fmla="*/ 0 h 1575"/>
                  <a:gd name="txR" fmla="*/ 339 w 339"/>
                  <a:gd name="txB" fmla="*/ 1575 h 1575"/>
                </a:gdLst>
                <a:cxnLst>
                  <a:cxn ang="0">
                    <a:pos x="2" y="0"/>
                  </a:cxn>
                  <a:cxn ang="0">
                    <a:pos x="4" y="0"/>
                  </a:cxn>
                  <a:cxn ang="0">
                    <a:pos x="0" y="0"/>
                  </a:cxn>
                  <a:cxn ang="0">
                    <a:pos x="4" y="0"/>
                  </a:cxn>
                  <a:cxn ang="0">
                    <a:pos x="0" y="0"/>
                  </a:cxn>
                  <a:cxn ang="0">
                    <a:pos x="4" y="0"/>
                  </a:cxn>
                  <a:cxn ang="0">
                    <a:pos x="0" y="1"/>
                  </a:cxn>
                  <a:cxn ang="0">
                    <a:pos x="4" y="1"/>
                  </a:cxn>
                  <a:cxn ang="0">
                    <a:pos x="0" y="1"/>
                  </a:cxn>
                  <a:cxn ang="0">
                    <a:pos x="4" y="1"/>
                  </a:cxn>
                  <a:cxn ang="0">
                    <a:pos x="2" y="1"/>
                  </a:cxn>
                </a:cxnLst>
                <a:rect l="txL" t="txT" r="txR" b="txB"/>
                <a:pathLst>
                  <a:path w="339" h="1575">
                    <a:moveTo>
                      <a:pt x="165" y="0"/>
                    </a:moveTo>
                    <a:lnTo>
                      <a:pt x="339" y="88"/>
                    </a:lnTo>
                    <a:lnTo>
                      <a:pt x="0" y="263"/>
                    </a:lnTo>
                    <a:lnTo>
                      <a:pt x="339" y="438"/>
                    </a:lnTo>
                    <a:lnTo>
                      <a:pt x="0" y="613"/>
                    </a:lnTo>
                    <a:lnTo>
                      <a:pt x="339" y="788"/>
                    </a:lnTo>
                    <a:lnTo>
                      <a:pt x="0" y="963"/>
                    </a:lnTo>
                    <a:lnTo>
                      <a:pt x="339" y="1138"/>
                    </a:lnTo>
                    <a:lnTo>
                      <a:pt x="0" y="1313"/>
                    </a:lnTo>
                    <a:lnTo>
                      <a:pt x="339" y="1488"/>
                    </a:lnTo>
                    <a:lnTo>
                      <a:pt x="135" y="1575"/>
                    </a:lnTo>
                  </a:path>
                </a:pathLst>
              </a:custGeom>
              <a:noFill/>
              <a:ln w="9525"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572" name="Rectangle 11"/>
              <p:cNvSpPr/>
              <p:nvPr/>
            </p:nvSpPr>
            <p:spPr>
              <a:xfrm>
                <a:off x="9631" y="6687"/>
                <a:ext cx="270" cy="327"/>
              </a:xfrm>
              <a:prstGeom prst="rect">
                <a:avLst/>
              </a:prstGeom>
              <a:solidFill>
                <a:srgbClr val="808080"/>
              </a:solidFill>
              <a:ln w="9525" cap="flat" cmpd="sng">
                <a:solidFill>
                  <a:srgbClr val="0000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endParaRPr lang="zh-CN" altLang="en-US" sz="1800">
                  <a:latin typeface="Arial" panose="020b0604020202020204" pitchFamily="34" charset="0"/>
                </a:endParaRPr>
              </a:p>
            </p:txBody>
          </p:sp>
          <p:sp>
            <p:nvSpPr>
              <p:cNvPr id="23573" name="Freeform 12"/>
              <p:cNvSpPr/>
              <p:nvPr/>
            </p:nvSpPr>
            <p:spPr>
              <a:xfrm rot="-5400000">
                <a:off x="9264" y="6574"/>
                <a:ext cx="181" cy="557"/>
              </a:xfrm>
              <a:custGeom>
                <a:gdLst>
                  <a:gd name="txL" fmla="*/ 0 w 339"/>
                  <a:gd name="txT" fmla="*/ 0 h 1575"/>
                  <a:gd name="txR" fmla="*/ 339 w 339"/>
                  <a:gd name="txB" fmla="*/ 1575 h 1575"/>
                </a:gdLst>
                <a:cxnLst>
                  <a:cxn ang="0">
                    <a:pos x="2" y="0"/>
                  </a:cxn>
                  <a:cxn ang="0">
                    <a:pos x="4" y="0"/>
                  </a:cxn>
                  <a:cxn ang="0">
                    <a:pos x="0" y="0"/>
                  </a:cxn>
                  <a:cxn ang="0">
                    <a:pos x="4" y="0"/>
                  </a:cxn>
                  <a:cxn ang="0">
                    <a:pos x="0" y="0"/>
                  </a:cxn>
                  <a:cxn ang="0">
                    <a:pos x="4" y="0"/>
                  </a:cxn>
                  <a:cxn ang="0">
                    <a:pos x="0" y="1"/>
                  </a:cxn>
                  <a:cxn ang="0">
                    <a:pos x="4" y="1"/>
                  </a:cxn>
                  <a:cxn ang="0">
                    <a:pos x="0" y="1"/>
                  </a:cxn>
                  <a:cxn ang="0">
                    <a:pos x="4" y="1"/>
                  </a:cxn>
                  <a:cxn ang="0">
                    <a:pos x="2" y="1"/>
                  </a:cxn>
                </a:cxnLst>
                <a:rect l="txL" t="txT" r="txR" b="txB"/>
                <a:pathLst>
                  <a:path w="339" h="1575">
                    <a:moveTo>
                      <a:pt x="165" y="0"/>
                    </a:moveTo>
                    <a:lnTo>
                      <a:pt x="339" y="88"/>
                    </a:lnTo>
                    <a:lnTo>
                      <a:pt x="0" y="263"/>
                    </a:lnTo>
                    <a:lnTo>
                      <a:pt x="339" y="438"/>
                    </a:lnTo>
                    <a:lnTo>
                      <a:pt x="0" y="613"/>
                    </a:lnTo>
                    <a:lnTo>
                      <a:pt x="339" y="788"/>
                    </a:lnTo>
                    <a:lnTo>
                      <a:pt x="0" y="963"/>
                    </a:lnTo>
                    <a:lnTo>
                      <a:pt x="339" y="1138"/>
                    </a:lnTo>
                    <a:lnTo>
                      <a:pt x="0" y="1313"/>
                    </a:lnTo>
                    <a:lnTo>
                      <a:pt x="339" y="1488"/>
                    </a:lnTo>
                    <a:lnTo>
                      <a:pt x="135" y="1575"/>
                    </a:lnTo>
                  </a:path>
                </a:pathLst>
              </a:custGeom>
              <a:noFill/>
              <a:ln w="9525"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23567" name="Text Box 13"/>
            <p:cNvSpPr txBox="1"/>
            <p:nvPr/>
          </p:nvSpPr>
          <p:spPr>
            <a:xfrm>
              <a:off x="9720" y="6432"/>
              <a:ext cx="360" cy="507"/>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gn="just">
                <a:spcBef>
                  <a:spcPct val="0"/>
                </a:spcBef>
                <a:buNone/>
              </a:pPr>
              <a:r>
                <a:rPr lang="en-US" altLang="zh-CN" sz="2400" i="1">
                  <a:latin typeface="Times New Roman" panose="02020603050405020304" pitchFamily="18" charset="0"/>
                </a:rPr>
                <a:t>                              </a:t>
              </a:r>
              <a:endParaRPr lang="en-US" altLang="zh-CN" sz="2400" i="1">
                <a:latin typeface="Times New Roman" panose="02020603050405020304" pitchFamily="18" charset="0"/>
              </a:endParaRPr>
            </a:p>
          </p:txBody>
        </p:sp>
      </p:grpSp>
      <p:cxnSp>
        <p:nvCxnSpPr>
          <p:cNvPr id="30" name="直接连接符 29" title=""/>
          <p:cNvCxnSpPr/>
          <p:nvPr/>
        </p:nvCxnSpPr>
        <p:spPr>
          <a:xfrm flipH="1">
            <a:off x="2627313" y="1273175"/>
            <a:ext cx="0" cy="7016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title=""/>
          <p:cNvCxnSpPr/>
          <p:nvPr/>
        </p:nvCxnSpPr>
        <p:spPr>
          <a:xfrm flipH="1">
            <a:off x="3203575" y="1252538"/>
            <a:ext cx="0" cy="7016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title=""/>
          <p:cNvCxnSpPr/>
          <p:nvPr/>
        </p:nvCxnSpPr>
        <p:spPr>
          <a:xfrm flipH="1">
            <a:off x="4191000" y="1223963"/>
            <a:ext cx="0" cy="7016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additive="base">
                                        <p:cTn id="7" dur="500" fill="hold"/>
                                        <p:tgtEl>
                                          <p:spTgt spid="131074"/>
                                        </p:tgtEl>
                                        <p:attrNameLst>
                                          <p:attrName>ppt_x</p:attrName>
                                        </p:attrNameLst>
                                      </p:cBhvr>
                                      <p:tavLst>
                                        <p:tav tm="0">
                                          <p:val>
                                            <p:strVal val="0-#ppt_w/2"/>
                                          </p:val>
                                        </p:tav>
                                        <p:tav tm="100000">
                                          <p:val>
                                            <p:strVal val="#ppt_x"/>
                                          </p:val>
                                        </p:tav>
                                      </p:tavLst>
                                    </p:anim>
                                    <p:anim calcmode="lin" valueType="num">
                                      <p:cBhvr additive="base">
                                        <p:cTn id="8" dur="500" fill="hold"/>
                                        <p:tgtEl>
                                          <p:spTgt spid="1310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1075"/>
                                        </p:tgtEl>
                                        <p:attrNameLst>
                                          <p:attrName>style.visibility</p:attrName>
                                        </p:attrNameLst>
                                      </p:cBhvr>
                                      <p:to>
                                        <p:strVal val="visible"/>
                                      </p:to>
                                    </p:set>
                                    <p:anim calcmode="lin" valueType="num">
                                      <p:cBhvr additive="base">
                                        <p:cTn id="13" dur="500" fill="hold"/>
                                        <p:tgtEl>
                                          <p:spTgt spid="131075"/>
                                        </p:tgtEl>
                                        <p:attrNameLst>
                                          <p:attrName>ppt_x</p:attrName>
                                        </p:attrNameLst>
                                      </p:cBhvr>
                                      <p:tavLst>
                                        <p:tav tm="0">
                                          <p:val>
                                            <p:strVal val="0-#ppt_w/2"/>
                                          </p:val>
                                        </p:tav>
                                        <p:tav tm="100000">
                                          <p:val>
                                            <p:strVal val="#ppt_x"/>
                                          </p:val>
                                        </p:tav>
                                      </p:tavLst>
                                    </p:anim>
                                    <p:anim calcmode="lin" valueType="num">
                                      <p:cBhvr additive="base">
                                        <p:cTn id="14" dur="500" fill="hold"/>
                                        <p:tgtEl>
                                          <p:spTgt spid="13107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131075" grpId="0"/>
      <p:bldP spid="17" grpId="0" animBg="1"/>
      <p:bldP spid="18"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5602" name="TextBox 1" title=""/>
          <p:cNvSpPr txBox="1"/>
          <p:nvPr/>
        </p:nvSpPr>
        <p:spPr>
          <a:xfrm>
            <a:off x="967105" y="665480"/>
            <a:ext cx="9824085"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r>
              <a:rPr lang="zh-CN" altLang="en-US" sz="3600" b="1">
                <a:latin typeface="Arial" panose="020b0604020202020204" pitchFamily="34" charset="0"/>
              </a:rPr>
              <a:t>五、势能是系统所共有的</a:t>
            </a:r>
            <a:r>
              <a:rPr lang="en-US" altLang="zh-CN" sz="3600" b="1">
                <a:latin typeface="Arial" panose="020b0604020202020204" pitchFamily="34" charset="0"/>
              </a:rPr>
              <a:t>    </a:t>
            </a:r>
            <a:endParaRPr lang="zh-CN" altLang="en-US" sz="3600" b="1">
              <a:latin typeface="Arial" panose="020b0604020202020204" pitchFamily="34" charset="0"/>
            </a:endParaRPr>
          </a:p>
        </p:txBody>
      </p:sp>
      <p:sp>
        <p:nvSpPr>
          <p:cNvPr id="3" name="Text Box 34" title=""/>
          <p:cNvSpPr txBox="1"/>
          <p:nvPr/>
        </p:nvSpPr>
        <p:spPr>
          <a:xfrm flipH="1">
            <a:off x="558165" y="2390140"/>
            <a:ext cx="11278235" cy="17710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nSpc>
                <a:spcPct val="170000"/>
              </a:lnSpc>
              <a:spcBef>
                <a:spcPct val="50000"/>
              </a:spcBef>
              <a:buNone/>
            </a:pPr>
            <a:r>
              <a:rPr lang="zh-CN" altLang="en-US" sz="2800" b="1">
                <a:solidFill>
                  <a:srgbClr val="FF0000"/>
                </a:solidFill>
                <a:latin typeface="Arial" panose="020b0604020202020204" pitchFamily="34" charset="0"/>
              </a:rPr>
              <a:t>注</a:t>
            </a:r>
            <a:r>
              <a:rPr lang="en-US" altLang="zh-CN" sz="2800" b="1">
                <a:solidFill>
                  <a:srgbClr val="FF0000"/>
                </a:solidFill>
                <a:latin typeface="Arial" panose="020b0604020202020204" pitchFamily="34" charset="0"/>
              </a:rPr>
              <a:t>: </a:t>
            </a:r>
            <a:r>
              <a:rPr lang="zh-CN" altLang="en-US" sz="2800" b="1">
                <a:solidFill>
                  <a:srgbClr val="FF0000"/>
                </a:solidFill>
                <a:latin typeface="Arial" panose="020b0604020202020204" pitchFamily="34" charset="0"/>
              </a:rPr>
              <a:t>重力势能与弹性势能都是由相互作用物体的相对位置决定的能；</a:t>
            </a:r>
            <a:endParaRPr lang="zh-CN" altLang="en-US" sz="2800" b="1">
              <a:solidFill>
                <a:srgbClr val="FF0000"/>
              </a:solidFill>
              <a:latin typeface="Arial" panose="020b0604020202020204" pitchFamily="34" charset="0"/>
            </a:endParaRPr>
          </a:p>
          <a:p>
            <a:pPr marL="0" lvl="0" indent="0">
              <a:lnSpc>
                <a:spcPct val="170000"/>
              </a:lnSpc>
              <a:spcBef>
                <a:spcPct val="50000"/>
              </a:spcBef>
              <a:buNone/>
            </a:pPr>
            <a:r>
              <a:rPr lang="zh-CN" altLang="en-US" sz="2800" b="1">
                <a:solidFill>
                  <a:srgbClr val="FF0000"/>
                </a:solidFill>
                <a:latin typeface="Arial" panose="020b0604020202020204" pitchFamily="34" charset="0"/>
              </a:rPr>
              <a:t>势能</a:t>
            </a:r>
            <a:r>
              <a:rPr lang="en-US" altLang="zh-CN" sz="2800" b="1">
                <a:solidFill>
                  <a:srgbClr val="FF0000"/>
                </a:solidFill>
                <a:latin typeface="Arial" panose="020b0604020202020204" pitchFamily="34" charset="0"/>
              </a:rPr>
              <a:t>,</a:t>
            </a:r>
            <a:r>
              <a:rPr lang="zh-CN" altLang="en-US" sz="2800" b="1">
                <a:solidFill>
                  <a:srgbClr val="FF0000"/>
                </a:solidFill>
                <a:latin typeface="Arial" panose="020b0604020202020204" pitchFamily="34" charset="0"/>
              </a:rPr>
              <a:t>也称为位能</a:t>
            </a:r>
            <a:r>
              <a:rPr lang="en-US" altLang="zh-CN" sz="2800" b="1">
                <a:solidFill>
                  <a:srgbClr val="FF0000"/>
                </a:solidFill>
                <a:latin typeface="Arial" panose="020b0604020202020204" pitchFamily="34" charset="0"/>
              </a:rPr>
              <a:t>.</a:t>
            </a:r>
            <a:endParaRPr lang="en-US" altLang="zh-CN" sz="2800" b="1">
              <a:solidFill>
                <a:srgbClr val="FF0000"/>
              </a:solidFill>
              <a:latin typeface="Arial" panose="020b0604020202020204" pitchFamily="34" charset="0"/>
            </a:endParaRPr>
          </a:p>
        </p:txBody>
      </p:sp>
      <p:pic>
        <p:nvPicPr>
          <p:cNvPr id="2" name="Picture 2"/>
          <p:cNvPicPr>
            <a:picLocks noChangeAspect="1"/>
          </p:cNvPicPr>
          <p:nvPr/>
        </p:nvPicPr>
        <p:blipFill>
          <a:blip r:embed="rId2"/>
          <a:stretch>
            <a:fillRect/>
          </a:stretch>
        </p:blipFill>
        <p:spPr>
          <a:xfrm flipH="1">
            <a:off x="11734800" y="108839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4036" name="文本框 44035" title=""/>
          <p:cNvSpPr txBox="1"/>
          <p:nvPr>
            <p:custDataLst>
              <p:tags r:id="rId2"/>
            </p:custDataLst>
          </p:nvPr>
        </p:nvSpPr>
        <p:spPr>
          <a:xfrm>
            <a:off x="10667683" y="2214245"/>
            <a:ext cx="1042987" cy="1568450"/>
          </a:xfrm>
          <a:prstGeom prst="rect">
            <a:avLst/>
          </a:prstGeom>
          <a:noFill/>
          <a:ln w="12700">
            <a:noFill/>
          </a:ln>
        </p:spPr>
        <p:txBody>
          <a:bodyPr>
            <a:spAutoFit/>
          </a:bodyPr>
          <a:lstStyle/>
          <a:p>
            <a:pPr>
              <a:spcBef>
                <a:spcPct val="50000"/>
              </a:spcBef>
              <a:buClrTx/>
            </a:pPr>
            <a:r>
              <a:rPr lang="zh-CN" altLang="en-US" sz="4800" b="1">
                <a:latin typeface="Times New Roman" panose="02020603050405020304" pitchFamily="18" charset="0"/>
                <a:ea typeface="华文楷体" panose="02010600040101010101" pitchFamily="2" charset="-122"/>
              </a:rPr>
              <a:t>雪崩</a:t>
            </a:r>
            <a:endParaRPr lang="zh-CN" altLang="en-US" sz="4800" b="1">
              <a:latin typeface="Times New Roman" panose="02020603050405020304" pitchFamily="18" charset="0"/>
              <a:ea typeface="华文楷体" panose="02010600040101010101" pitchFamily="2" charset="-122"/>
            </a:endParaRPr>
          </a:p>
        </p:txBody>
      </p:sp>
      <p:pic>
        <p:nvPicPr>
          <p:cNvPr id="101" name="图片 100" title=""/>
          <p:cNvPicPr/>
          <p:nvPr/>
        </p:nvPicPr>
        <p:blipFill>
          <a:blip r:embed="rId3"/>
          <a:stretch>
            <a:fillRect/>
          </a:stretch>
        </p:blipFill>
        <p:spPr>
          <a:xfrm>
            <a:off x="1077595" y="765175"/>
            <a:ext cx="8967470" cy="4900295"/>
          </a:xfrm>
          <a:prstGeom prst="rect">
            <a:avLst/>
          </a:prstGeom>
          <a:noFill/>
          <a:ln w="9525">
            <a:noFill/>
          </a:ln>
        </p:spPr>
      </p:pic>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1.600斤重的浩克铁拳，从45米高空坠落，据说什么都能砸碎？(Av391881768,P1)" title="">
            <a:hlinkClick action="ppaction://media"/>
          </p:cNvPr>
          <p:cNvPicPr/>
          <p:nvPr>
            <a:videoFile r:link="rId4"/>
            <p:custDataLst>
              <p:tags r:id="rId3"/>
            </p:custDataLst>
            <p:extLst>
              <p:ext uri="{DAA4B4D4-6D71-4841-9C94-3DE7FCFB9230}">
                <p14:media xmlns:p14="http://schemas.microsoft.com/office/powerpoint/2010/main" r:embed="rId5">
                  <p14:trim end="13666" st="124840"/>
                </p14:media>
              </p:ext>
            </p:extLst>
          </p:nvPr>
        </p:nvPicPr>
        <p:blipFill>
          <a:blip r:embed="rId2"/>
          <a:stretch>
            <a:fillRect/>
          </a:stretch>
        </p:blipFill>
        <p:spPr>
          <a:xfrm>
            <a:off x="1078865" y="741680"/>
            <a:ext cx="9554845" cy="537464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9218" name="TextBox 1" title=""/>
          <p:cNvSpPr txBox="1"/>
          <p:nvPr/>
        </p:nvSpPr>
        <p:spPr>
          <a:xfrm>
            <a:off x="5536883" y="3935413"/>
            <a:ext cx="636905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gn="l" eaLnBrk="1" hangingPunct="1">
              <a:spcBef>
                <a:spcPct val="0"/>
              </a:spcBef>
              <a:buNone/>
            </a:pPr>
            <a:r>
              <a:rPr lang="zh-CN" altLang="en-US">
                <a:latin typeface="微软雅黑" panose="020b0503020204020204" charset="-122"/>
                <a:ea typeface="微软雅黑"/>
              </a:rPr>
              <a:t>跟物体的</a:t>
            </a:r>
            <a:r>
              <a:rPr lang="zh-CN" altLang="en-US">
                <a:solidFill>
                  <a:srgbClr val="FF0000"/>
                </a:solidFill>
                <a:latin typeface="微软雅黑" panose="020b0503020204020204" charset="-122"/>
                <a:ea typeface="微软雅黑"/>
              </a:rPr>
              <a:t>质量（</a:t>
            </a:r>
            <a:r>
              <a:rPr lang="en-US" altLang="zh-CN">
                <a:solidFill>
                  <a:srgbClr val="FF0000"/>
                </a:solidFill>
                <a:latin typeface="微软雅黑" panose="020b0503020204020204" charset="-122"/>
                <a:ea typeface="微软雅黑"/>
              </a:rPr>
              <a:t>m)</a:t>
            </a:r>
            <a:r>
              <a:rPr lang="zh-CN" altLang="en-US">
                <a:latin typeface="微软雅黑" panose="020b0503020204020204" charset="-122"/>
                <a:ea typeface="微软雅黑"/>
              </a:rPr>
              <a:t>和</a:t>
            </a:r>
            <a:r>
              <a:rPr lang="zh-CN" altLang="en-US">
                <a:solidFill>
                  <a:srgbClr val="FF0000"/>
                </a:solidFill>
                <a:latin typeface="微软雅黑" panose="020b0503020204020204" charset="-122"/>
                <a:ea typeface="微软雅黑"/>
              </a:rPr>
              <a:t>高度</a:t>
            </a:r>
            <a:r>
              <a:rPr lang="zh-CN" altLang="en-US">
                <a:solidFill>
                  <a:srgbClr val="FF0000"/>
                </a:solidFill>
                <a:latin typeface="微软雅黑" panose="020b0503020204020204" charset="-122"/>
                <a:ea typeface="微软雅黑"/>
                <a:sym typeface="+mn-ea"/>
              </a:rPr>
              <a:t>（</a:t>
            </a:r>
            <a:r>
              <a:rPr lang="en-US" altLang="zh-CN">
                <a:solidFill>
                  <a:srgbClr val="FF0000"/>
                </a:solidFill>
                <a:latin typeface="微软雅黑" panose="020b0503020204020204" charset="-122"/>
                <a:ea typeface="微软雅黑"/>
                <a:sym typeface="+mn-ea"/>
              </a:rPr>
              <a:t>h)</a:t>
            </a:r>
            <a:r>
              <a:rPr lang="zh-CN" altLang="en-US">
                <a:latin typeface="微软雅黑" panose="020b0503020204020204" charset="-122"/>
                <a:ea typeface="微软雅黑"/>
              </a:rPr>
              <a:t>有关</a:t>
            </a:r>
            <a:endParaRPr lang="zh-CN" altLang="en-US">
              <a:latin typeface="微软雅黑" panose="020b0503020204020204" charset="-122"/>
              <a:ea typeface="微软雅黑"/>
            </a:endParaRPr>
          </a:p>
        </p:txBody>
      </p:sp>
      <p:sp>
        <p:nvSpPr>
          <p:cNvPr id="2" name="文本框 1" title=""/>
          <p:cNvSpPr txBox="1"/>
          <p:nvPr/>
        </p:nvSpPr>
        <p:spPr>
          <a:xfrm>
            <a:off x="6729730" y="2256790"/>
            <a:ext cx="3027680" cy="583565"/>
          </a:xfrm>
          <a:prstGeom prst="rect">
            <a:avLst/>
          </a:prstGeom>
          <a:noFill/>
        </p:spPr>
        <p:txBody>
          <a:bodyPr wrap="none" rtlCol="0" anchor="t">
            <a:spAutoFit/>
          </a:bodyPr>
          <a:lstStyle/>
          <a:p>
            <a:r>
              <a:rPr lang="zh-CN" altLang="en-US" sz="3200">
                <a:solidFill>
                  <a:srgbClr val="FF0000"/>
                </a:solidFill>
                <a:latin typeface="微软雅黑" panose="020b0503020204020204" charset="-122"/>
                <a:ea typeface="微软雅黑"/>
                <a:sym typeface="+mn-ea"/>
              </a:rPr>
              <a:t>重力势能</a:t>
            </a:r>
            <a:r>
              <a:rPr lang="zh-CN" altLang="en-US" sz="3200">
                <a:latin typeface="微软雅黑" panose="020b0503020204020204" charset="-122"/>
                <a:ea typeface="微软雅黑"/>
                <a:sym typeface="+mn-ea"/>
              </a:rPr>
              <a:t>的大小</a:t>
            </a:r>
            <a:endParaRPr lang="zh-CN" altLang="en-US" sz="3200">
              <a:latin typeface="微软雅黑" panose="020b0503020204020204" charset="-122"/>
              <a:ea typeface="微软雅黑"/>
              <a:sym typeface="+mn-ea"/>
            </a:endParaRPr>
          </a:p>
        </p:txBody>
      </p:sp>
      <p:sp>
        <p:nvSpPr>
          <p:cNvPr id="8" name="Text Box 10" title=""/>
          <p:cNvSpPr txBox="1"/>
          <p:nvPr/>
        </p:nvSpPr>
        <p:spPr>
          <a:xfrm>
            <a:off x="1315720" y="473710"/>
            <a:ext cx="10054590" cy="5835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r>
              <a:rPr lang="zh-CN" altLang="en-US">
                <a:solidFill>
                  <a:schemeClr val="tx1"/>
                </a:solidFill>
                <a:latin typeface="微软雅黑" panose="020b0503020204020204" charset="-122"/>
                <a:ea typeface="微软雅黑"/>
              </a:rPr>
              <a:t>重力势能：</a:t>
            </a:r>
            <a:r>
              <a:rPr lang="zh-CN" altLang="en-US">
                <a:latin typeface="微软雅黑" panose="020b0503020204020204" charset="-122"/>
                <a:ea typeface="微软雅黑"/>
              </a:rPr>
              <a:t>物体由于位于高处而具有的能量</a:t>
            </a:r>
            <a:endParaRPr lang="zh-CN" altLang="en-US">
              <a:latin typeface="微软雅黑" panose="020b0503020204020204" charset="-122"/>
              <a:ea typeface="微软雅黑"/>
            </a:endParaRPr>
          </a:p>
        </p:txBody>
      </p:sp>
      <p:pic>
        <p:nvPicPr>
          <p:cNvPr id="100" name="图片 99" title=""/>
          <p:cNvPicPr/>
          <p:nvPr/>
        </p:nvPicPr>
        <p:blipFill>
          <a:blip r:embed="rId2"/>
          <a:srcRect l="25239" r="16830"/>
          <a:stretch>
            <a:fillRect/>
          </a:stretch>
        </p:blipFill>
        <p:spPr>
          <a:xfrm>
            <a:off x="0" y="1870710"/>
            <a:ext cx="5259705" cy="38836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blinds(horizontal)">
                                      <p:cBhvr>
                                        <p:cTn id="1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218" grpId="0"/>
      <p:bldP spid="8"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0242" name="Text Box 2" title=""/>
          <p:cNvSpPr txBox="1"/>
          <p:nvPr/>
        </p:nvSpPr>
        <p:spPr>
          <a:xfrm>
            <a:off x="5159375" y="1412875"/>
            <a:ext cx="2881313"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endParaRPr lang="zh-CN" altLang="en-US" sz="2400">
              <a:latin typeface="Times New Roman" panose="02020603050405020304" pitchFamily="18" charset="0"/>
            </a:endParaRPr>
          </a:p>
        </p:txBody>
      </p:sp>
      <p:graphicFrame>
        <p:nvGraphicFramePr>
          <p:cNvPr id="10243" name="Object 3" title=""/>
          <p:cNvGraphicFramePr>
            <a:graphicFrameLocks noChangeAspect="1"/>
          </p:cNvGraphicFramePr>
          <p:nvPr/>
        </p:nvGraphicFramePr>
        <p:xfrm>
          <a:off x="3973513" y="1719580"/>
          <a:ext cx="2232025" cy="839788"/>
        </p:xfrm>
        <a:graphic>
          <a:graphicData uri="http://schemas.openxmlformats.org/presentationml/2006/ole">
            <mc:AlternateContent>
              <mc:Choice xmlns:v="urn:schemas-microsoft-com:vml" Requires="v">
                <p:oleObj spid="_x0000_s1038" r:id="rId2" imgW="648335" imgH="228600" progId="Equation.DSMT4">
                  <p:embed/>
                </p:oleObj>
              </mc:Choice>
              <mc:Fallback>
                <p:oleObj r:id="rId2" imgW="648335" imgH="228600" progId="Equation.DSMT4">
                  <p:embed/>
                  <p:pic>
                    <p:nvPicPr>
                      <p:cNvPr id="0" name="OLE substitute image"/>
                      <p:cNvPicPr/>
                      <p:nvPr/>
                    </p:nvPicPr>
                    <p:blipFill>
                      <a:blip r:embed="rId3"/>
                      <a:stretch>
                        <a:fillRect/>
                      </a:stretch>
                    </p:blipFill>
                    <p:spPr>
                      <a:xfrm>
                        <a:off x="3973513" y="1719580"/>
                        <a:ext cx="2232025" cy="839788"/>
                      </a:xfrm>
                      <a:prstGeom prst="rect">
                        <a:avLst/>
                      </a:prstGeom>
                      <a:solidFill>
                        <a:schemeClr val="accent1"/>
                      </a:solidFill>
                      <a:ln w="38100">
                        <a:noFill/>
                        <a:miter/>
                      </a:ln>
                    </p:spPr>
                  </p:pic>
                </p:oleObj>
              </mc:Fallback>
            </mc:AlternateContent>
          </a:graphicData>
        </a:graphic>
      </p:graphicFrame>
      <p:graphicFrame>
        <p:nvGraphicFramePr>
          <p:cNvPr id="10244" name="Object 4" title=""/>
          <p:cNvGraphicFramePr>
            <a:graphicFrameLocks noChangeAspect="1"/>
          </p:cNvGraphicFramePr>
          <p:nvPr/>
        </p:nvGraphicFramePr>
        <p:xfrm>
          <a:off x="3638868" y="4853305"/>
          <a:ext cx="3497262" cy="841375"/>
        </p:xfrm>
        <a:graphic>
          <a:graphicData uri="http://schemas.openxmlformats.org/presentationml/2006/ole">
            <mc:AlternateContent>
              <mc:Choice xmlns:v="urn:schemas-microsoft-com:vml" Requires="v">
                <p:oleObj spid="_x0000_s1039" r:id="rId4" imgW="952500" imgH="228600" progId="Equation.DSMT4">
                  <p:embed/>
                </p:oleObj>
              </mc:Choice>
              <mc:Fallback>
                <p:oleObj r:id="rId4" imgW="952500" imgH="228600" progId="Equation.DSMT4">
                  <p:embed/>
                  <p:pic>
                    <p:nvPicPr>
                      <p:cNvPr id="0" name="OLE substitute image"/>
                      <p:cNvPicPr/>
                      <p:nvPr/>
                    </p:nvPicPr>
                    <p:blipFill>
                      <a:blip r:embed="rId5"/>
                      <a:stretch>
                        <a:fillRect/>
                      </a:stretch>
                    </p:blipFill>
                    <p:spPr>
                      <a:xfrm>
                        <a:off x="3638868" y="4853305"/>
                        <a:ext cx="3497262" cy="841375"/>
                      </a:xfrm>
                      <a:prstGeom prst="rect">
                        <a:avLst/>
                      </a:prstGeom>
                      <a:solidFill>
                        <a:schemeClr val="accent1"/>
                      </a:solidFill>
                      <a:ln w="38100">
                        <a:noFill/>
                        <a:miter/>
                      </a:ln>
                    </p:spPr>
                  </p:pic>
                </p:oleObj>
              </mc:Fallback>
            </mc:AlternateContent>
          </a:graphicData>
        </a:graphic>
      </p:graphicFrame>
      <p:sp>
        <p:nvSpPr>
          <p:cNvPr id="10245" name="Text Box 5" title=""/>
          <p:cNvSpPr txBox="1"/>
          <p:nvPr/>
        </p:nvSpPr>
        <p:spPr>
          <a:xfrm>
            <a:off x="5486083" y="5051743"/>
            <a:ext cx="2016125"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endParaRPr lang="zh-CN" altLang="en-US" sz="2400">
              <a:latin typeface="Times New Roman" panose="02020603050405020304" pitchFamily="18" charset="0"/>
            </a:endParaRPr>
          </a:p>
        </p:txBody>
      </p:sp>
      <p:grpSp>
        <p:nvGrpSpPr>
          <p:cNvPr id="2" name="Group 7" title=""/>
          <p:cNvGrpSpPr/>
          <p:nvPr/>
        </p:nvGrpSpPr>
        <p:grpSpPr>
          <a:xfrm>
            <a:off x="670560" y="968375"/>
            <a:ext cx="5997575" cy="2303463"/>
            <a:chOff x="91" y="404"/>
            <a:chExt cx="3778" cy="1451"/>
          </a:xfrm>
        </p:grpSpPr>
        <p:sp>
          <p:nvSpPr>
            <p:cNvPr id="10282" name="Text Box 8"/>
            <p:cNvSpPr txBox="1"/>
            <p:nvPr/>
          </p:nvSpPr>
          <p:spPr>
            <a:xfrm>
              <a:off x="1147" y="445"/>
              <a:ext cx="2722" cy="36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b="1" u="sng">
                  <a:latin typeface="Times New Roman" panose="02020603050405020304" pitchFamily="18" charset="0"/>
                </a:rPr>
                <a:t>物体竖直下落：</a:t>
              </a:r>
              <a:r>
                <a:rPr lang="en-US" altLang="zh-CN" b="1" u="sng">
                  <a:latin typeface="Times New Roman" panose="02020603050405020304" pitchFamily="18" charset="0"/>
                </a:rPr>
                <a:t>A</a:t>
              </a:r>
              <a:r>
                <a:rPr lang="zh-CN" altLang="en-US" b="1" u="sng">
                  <a:latin typeface="Times New Roman" panose="02020603050405020304" pitchFamily="18" charset="0"/>
                </a:rPr>
                <a:t>到</a:t>
              </a:r>
              <a:r>
                <a:rPr lang="en-US" altLang="zh-CN" b="1" u="sng">
                  <a:latin typeface="Times New Roman" panose="02020603050405020304" pitchFamily="18" charset="0"/>
                </a:rPr>
                <a:t>B</a:t>
              </a:r>
              <a:endParaRPr lang="zh-CN" altLang="en-US" b="1" u="sng">
                <a:latin typeface="Times New Roman" panose="02020603050405020304" pitchFamily="18" charset="0"/>
              </a:endParaRPr>
            </a:p>
          </p:txBody>
        </p:sp>
        <p:sp>
          <p:nvSpPr>
            <p:cNvPr id="10283" name="Line 9"/>
            <p:cNvSpPr/>
            <p:nvPr/>
          </p:nvSpPr>
          <p:spPr>
            <a:xfrm>
              <a:off x="443" y="653"/>
              <a:ext cx="11" cy="839"/>
            </a:xfrm>
            <a:prstGeom prst="line">
              <a:avLst/>
            </a:prstGeom>
            <a:ln w="28575" cap="flat" cmpd="sng">
              <a:solidFill>
                <a:schemeClr val="tx1"/>
              </a:solidFill>
              <a:prstDash val="solid"/>
              <a:headEnd type="none" w="med" len="med"/>
              <a:tailEnd type="arrow" w="med" len="med"/>
            </a:ln>
          </p:spPr>
          <p:txBody>
            <a:bodyPr/>
            <a:lstStyle/>
            <a:p/>
          </p:txBody>
        </p:sp>
        <p:sp>
          <p:nvSpPr>
            <p:cNvPr id="10284" name="Oval 10"/>
            <p:cNvSpPr/>
            <p:nvPr/>
          </p:nvSpPr>
          <p:spPr>
            <a:xfrm>
              <a:off x="398" y="557"/>
              <a:ext cx="96" cy="96"/>
            </a:xfrm>
            <a:prstGeom prst="ellipse">
              <a:avLst/>
            </a:prstGeom>
            <a:solidFill>
              <a:srgbClr val="66FF33"/>
            </a:solidFill>
            <a:ln w="19050" cap="flat" cmpd="sng">
              <a:solidFill>
                <a:schemeClr val="tx1"/>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endParaRPr lang="zh-CN" altLang="en-US" sz="1800"/>
            </a:p>
          </p:txBody>
        </p:sp>
        <p:sp>
          <p:nvSpPr>
            <p:cNvPr id="10285" name="Text Box 11"/>
            <p:cNvSpPr txBox="1"/>
            <p:nvPr/>
          </p:nvSpPr>
          <p:spPr>
            <a:xfrm>
              <a:off x="171" y="562"/>
              <a:ext cx="22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000" b="1" i="1">
                  <a:latin typeface="Times New Roman" panose="02020603050405020304" pitchFamily="18" charset="0"/>
                </a:rPr>
                <a:t>A</a:t>
              </a:r>
              <a:endParaRPr lang="en-US" altLang="zh-CN" sz="2000" b="1" i="1">
                <a:latin typeface="Times New Roman" panose="02020603050405020304" pitchFamily="18" charset="0"/>
              </a:endParaRPr>
            </a:p>
          </p:txBody>
        </p:sp>
        <p:sp>
          <p:nvSpPr>
            <p:cNvPr id="10286" name="Text Box 12"/>
            <p:cNvSpPr txBox="1"/>
            <p:nvPr/>
          </p:nvSpPr>
          <p:spPr>
            <a:xfrm>
              <a:off x="171" y="1016"/>
              <a:ext cx="22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000" b="1" i="1">
                  <a:latin typeface="Times New Roman" panose="02020603050405020304" pitchFamily="18" charset="0"/>
                </a:rPr>
                <a:t>h</a:t>
              </a:r>
              <a:endParaRPr lang="en-US" altLang="zh-CN" sz="2000" b="1" i="1">
                <a:latin typeface="Times New Roman" panose="02020603050405020304" pitchFamily="18" charset="0"/>
              </a:endParaRPr>
            </a:p>
          </p:txBody>
        </p:sp>
        <p:sp>
          <p:nvSpPr>
            <p:cNvPr id="10287" name="Text Box 13"/>
            <p:cNvSpPr txBox="1"/>
            <p:nvPr/>
          </p:nvSpPr>
          <p:spPr>
            <a:xfrm>
              <a:off x="171" y="1311"/>
              <a:ext cx="227"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000" b="1" i="1">
                  <a:latin typeface="Times New Roman" panose="02020603050405020304" pitchFamily="18" charset="0"/>
                </a:rPr>
                <a:t>B</a:t>
              </a:r>
              <a:endParaRPr lang="en-US" altLang="zh-CN" sz="2000" b="1" i="1">
                <a:latin typeface="Times New Roman" panose="02020603050405020304" pitchFamily="18" charset="0"/>
              </a:endParaRPr>
            </a:p>
          </p:txBody>
        </p:sp>
        <p:sp>
          <p:nvSpPr>
            <p:cNvPr id="10288" name="Text Box 14"/>
            <p:cNvSpPr txBox="1"/>
            <p:nvPr/>
          </p:nvSpPr>
          <p:spPr>
            <a:xfrm>
              <a:off x="91" y="404"/>
              <a:ext cx="318" cy="29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400" b="1">
                  <a:latin typeface="Times New Roman" panose="02020603050405020304" pitchFamily="18" charset="0"/>
                </a:rPr>
                <a:t>m</a:t>
              </a:r>
              <a:endParaRPr lang="en-US" altLang="zh-CN" sz="2400" b="1">
                <a:latin typeface="Times New Roman" panose="02020603050405020304" pitchFamily="18" charset="0"/>
              </a:endParaRPr>
            </a:p>
          </p:txBody>
        </p:sp>
        <p:grpSp>
          <p:nvGrpSpPr>
            <p:cNvPr id="10289" name="Group 15"/>
            <p:cNvGrpSpPr/>
            <p:nvPr/>
          </p:nvGrpSpPr>
          <p:grpSpPr>
            <a:xfrm>
              <a:off x="363" y="1810"/>
              <a:ext cx="454" cy="45"/>
              <a:chExt cx="545" cy="45"/>
            </a:xfrm>
          </p:grpSpPr>
          <p:sp>
            <p:nvSpPr>
              <p:cNvPr id="10296" name="Line 16"/>
              <p:cNvSpPr/>
              <p:nvPr/>
            </p:nvSpPr>
            <p:spPr>
              <a:xfrm>
                <a:off x="0" y="0"/>
                <a:ext cx="545" cy="0"/>
              </a:xfrm>
              <a:prstGeom prst="line">
                <a:avLst/>
              </a:prstGeom>
              <a:ln w="19050" cap="flat" cmpd="sng">
                <a:solidFill>
                  <a:schemeClr val="tx1"/>
                </a:solidFill>
                <a:prstDash val="solid"/>
                <a:headEnd type="none" w="med" len="med"/>
                <a:tailEnd type="none" w="med" len="med"/>
              </a:ln>
            </p:spPr>
            <p:txBody>
              <a:bodyPr/>
              <a:lstStyle/>
              <a:p/>
            </p:txBody>
          </p:sp>
          <p:sp>
            <p:nvSpPr>
              <p:cNvPr id="10297" name="Line 17"/>
              <p:cNvSpPr/>
              <p:nvPr/>
            </p:nvSpPr>
            <p:spPr>
              <a:xfrm flipH="1">
                <a:off x="91" y="0"/>
                <a:ext cx="46" cy="45"/>
              </a:xfrm>
              <a:prstGeom prst="line">
                <a:avLst/>
              </a:prstGeom>
              <a:ln w="9525" cap="flat" cmpd="sng">
                <a:solidFill>
                  <a:schemeClr val="tx1"/>
                </a:solidFill>
                <a:prstDash val="solid"/>
                <a:headEnd type="none" w="med" len="med"/>
                <a:tailEnd type="none" w="med" len="med"/>
              </a:ln>
            </p:spPr>
            <p:txBody>
              <a:bodyPr/>
              <a:lstStyle/>
              <a:p/>
            </p:txBody>
          </p:sp>
          <p:sp>
            <p:nvSpPr>
              <p:cNvPr id="10298" name="Line 18"/>
              <p:cNvSpPr/>
              <p:nvPr/>
            </p:nvSpPr>
            <p:spPr>
              <a:xfrm flipH="1">
                <a:off x="182" y="0"/>
                <a:ext cx="46" cy="45"/>
              </a:xfrm>
              <a:prstGeom prst="line">
                <a:avLst/>
              </a:prstGeom>
              <a:ln w="9525" cap="flat" cmpd="sng">
                <a:solidFill>
                  <a:schemeClr val="tx1"/>
                </a:solidFill>
                <a:prstDash val="solid"/>
                <a:headEnd type="none" w="med" len="med"/>
                <a:tailEnd type="none" w="med" len="med"/>
              </a:ln>
            </p:spPr>
            <p:txBody>
              <a:bodyPr/>
              <a:lstStyle/>
              <a:p/>
            </p:txBody>
          </p:sp>
          <p:sp>
            <p:nvSpPr>
              <p:cNvPr id="10299" name="Line 19"/>
              <p:cNvSpPr/>
              <p:nvPr/>
            </p:nvSpPr>
            <p:spPr>
              <a:xfrm flipH="1">
                <a:off x="272" y="0"/>
                <a:ext cx="46" cy="45"/>
              </a:xfrm>
              <a:prstGeom prst="line">
                <a:avLst/>
              </a:prstGeom>
              <a:ln w="9525" cap="flat" cmpd="sng">
                <a:solidFill>
                  <a:schemeClr val="tx1"/>
                </a:solidFill>
                <a:prstDash val="solid"/>
                <a:headEnd type="none" w="med" len="med"/>
                <a:tailEnd type="none" w="med" len="med"/>
              </a:ln>
            </p:spPr>
            <p:txBody>
              <a:bodyPr/>
              <a:lstStyle/>
              <a:p/>
            </p:txBody>
          </p:sp>
          <p:sp>
            <p:nvSpPr>
              <p:cNvPr id="10300" name="Line 20"/>
              <p:cNvSpPr/>
              <p:nvPr/>
            </p:nvSpPr>
            <p:spPr>
              <a:xfrm flipH="1">
                <a:off x="453" y="0"/>
                <a:ext cx="46" cy="45"/>
              </a:xfrm>
              <a:prstGeom prst="line">
                <a:avLst/>
              </a:prstGeom>
              <a:ln w="9525" cap="flat" cmpd="sng">
                <a:solidFill>
                  <a:schemeClr val="tx1"/>
                </a:solidFill>
                <a:prstDash val="solid"/>
                <a:headEnd type="none" w="med" len="med"/>
                <a:tailEnd type="none" w="med" len="med"/>
              </a:ln>
            </p:spPr>
            <p:txBody>
              <a:bodyPr/>
              <a:lstStyle/>
              <a:p/>
            </p:txBody>
          </p:sp>
          <p:sp>
            <p:nvSpPr>
              <p:cNvPr id="10301" name="Line 21"/>
              <p:cNvSpPr/>
              <p:nvPr/>
            </p:nvSpPr>
            <p:spPr>
              <a:xfrm flipH="1">
                <a:off x="363" y="0"/>
                <a:ext cx="46" cy="45"/>
              </a:xfrm>
              <a:prstGeom prst="line">
                <a:avLst/>
              </a:prstGeom>
              <a:ln w="9525" cap="flat" cmpd="sng">
                <a:solidFill>
                  <a:schemeClr val="tx1"/>
                </a:solidFill>
                <a:prstDash val="solid"/>
                <a:headEnd type="none" w="med" len="med"/>
                <a:tailEnd type="none" w="med" len="med"/>
              </a:ln>
            </p:spPr>
            <p:txBody>
              <a:bodyPr/>
              <a:lstStyle/>
              <a:p/>
            </p:txBody>
          </p:sp>
          <p:sp>
            <p:nvSpPr>
              <p:cNvPr id="10302" name="Line 22"/>
              <p:cNvSpPr/>
              <p:nvPr/>
            </p:nvSpPr>
            <p:spPr>
              <a:xfrm flipH="1">
                <a:off x="0" y="0"/>
                <a:ext cx="46" cy="45"/>
              </a:xfrm>
              <a:prstGeom prst="line">
                <a:avLst/>
              </a:prstGeom>
              <a:ln w="9525" cap="flat" cmpd="sng">
                <a:solidFill>
                  <a:schemeClr val="tx1"/>
                </a:solidFill>
                <a:prstDash val="solid"/>
                <a:headEnd type="none" w="med" len="med"/>
                <a:tailEnd type="none" w="med" len="med"/>
              </a:ln>
            </p:spPr>
            <p:txBody>
              <a:bodyPr/>
              <a:lstStyle/>
              <a:p/>
            </p:txBody>
          </p:sp>
        </p:grpSp>
        <p:sp>
          <p:nvSpPr>
            <p:cNvPr id="10290" name="Line 23"/>
            <p:cNvSpPr/>
            <p:nvPr/>
          </p:nvSpPr>
          <p:spPr>
            <a:xfrm>
              <a:off x="726" y="1319"/>
              <a:ext cx="11" cy="476"/>
            </a:xfrm>
            <a:prstGeom prst="line">
              <a:avLst/>
            </a:prstGeom>
            <a:ln w="28575" cap="flat" cmpd="sng">
              <a:solidFill>
                <a:schemeClr val="tx1"/>
              </a:solidFill>
              <a:prstDash val="solid"/>
              <a:headEnd type="none" w="med" len="med"/>
              <a:tailEnd type="arrow" w="med" len="med"/>
            </a:ln>
          </p:spPr>
          <p:txBody>
            <a:bodyPr/>
            <a:lstStyle/>
            <a:p/>
          </p:txBody>
        </p:sp>
        <p:sp>
          <p:nvSpPr>
            <p:cNvPr id="10291" name="Line 24"/>
            <p:cNvSpPr/>
            <p:nvPr/>
          </p:nvSpPr>
          <p:spPr>
            <a:xfrm>
              <a:off x="363" y="1492"/>
              <a:ext cx="182" cy="0"/>
            </a:xfrm>
            <a:prstGeom prst="line">
              <a:avLst/>
            </a:prstGeom>
            <a:ln w="19050" cap="sq" cmpd="sng">
              <a:solidFill>
                <a:schemeClr val="tx1"/>
              </a:solidFill>
              <a:prstDash val="solid"/>
              <a:headEnd type="none" w="med" len="med"/>
              <a:tailEnd type="none" w="med" len="med"/>
            </a:ln>
          </p:spPr>
          <p:txBody>
            <a:bodyPr/>
            <a:lstStyle/>
            <a:p/>
          </p:txBody>
        </p:sp>
        <p:sp>
          <p:nvSpPr>
            <p:cNvPr id="10292" name="Line 25"/>
            <p:cNvSpPr/>
            <p:nvPr/>
          </p:nvSpPr>
          <p:spPr>
            <a:xfrm flipV="1">
              <a:off x="726" y="615"/>
              <a:ext cx="11" cy="408"/>
            </a:xfrm>
            <a:prstGeom prst="line">
              <a:avLst/>
            </a:prstGeom>
            <a:ln w="28575" cap="flat" cmpd="sng">
              <a:solidFill>
                <a:schemeClr val="tx1"/>
              </a:solidFill>
              <a:prstDash val="solid"/>
              <a:headEnd type="none" w="med" len="med"/>
              <a:tailEnd type="arrow" w="med" len="med"/>
            </a:ln>
          </p:spPr>
          <p:txBody>
            <a:bodyPr/>
            <a:lstStyle/>
            <a:p/>
          </p:txBody>
        </p:sp>
        <p:sp>
          <p:nvSpPr>
            <p:cNvPr id="10293" name="Line 26"/>
            <p:cNvSpPr/>
            <p:nvPr/>
          </p:nvSpPr>
          <p:spPr>
            <a:xfrm>
              <a:off x="499" y="609"/>
              <a:ext cx="408" cy="0"/>
            </a:xfrm>
            <a:prstGeom prst="line">
              <a:avLst/>
            </a:prstGeom>
            <a:ln w="19050" cap="sq" cmpd="sng">
              <a:solidFill>
                <a:schemeClr val="tx1"/>
              </a:solidFill>
              <a:prstDash val="solid"/>
              <a:headEnd type="none" w="med" len="med"/>
              <a:tailEnd type="none" w="med" len="med"/>
            </a:ln>
          </p:spPr>
          <p:txBody>
            <a:bodyPr/>
            <a:lstStyle/>
            <a:p/>
          </p:txBody>
        </p:sp>
        <p:graphicFrame>
          <p:nvGraphicFramePr>
            <p:cNvPr id="10294" name="Object 27"/>
            <p:cNvGraphicFramePr>
              <a:graphicFrameLocks noChangeAspect="1"/>
            </p:cNvGraphicFramePr>
            <p:nvPr/>
          </p:nvGraphicFramePr>
          <p:xfrm>
            <a:off x="681" y="1039"/>
            <a:ext cx="169" cy="253"/>
          </p:xfrm>
          <a:graphic>
            <a:graphicData uri="http://schemas.openxmlformats.org/presentationml/2006/ole">
              <mc:AlternateContent>
                <mc:Choice xmlns:v="urn:schemas-microsoft-com:vml" Requires="v">
                  <p:oleObj spid="_x0000_s1040" r:id="rId6" imgW="152400" imgH="228600" progId="Equation.DSMT4">
                    <p:embed/>
                  </p:oleObj>
                </mc:Choice>
                <mc:Fallback>
                  <p:oleObj r:id="rId6" imgW="152400" imgH="228600" progId="Equation.DSMT4">
                    <p:embed/>
                    <p:pic>
                      <p:nvPicPr>
                        <p:cNvPr id="0" name="OLE substitute image"/>
                        <p:cNvPicPr/>
                        <p:nvPr/>
                      </p:nvPicPr>
                      <p:blipFill>
                        <a:blip r:embed="rId7"/>
                        <a:stretch>
                          <a:fillRect/>
                        </a:stretch>
                      </p:blipFill>
                      <p:spPr>
                        <a:xfrm>
                          <a:off x="681" y="1039"/>
                          <a:ext cx="169" cy="253"/>
                        </a:xfrm>
                        <a:prstGeom prst="rect">
                          <a:avLst/>
                        </a:prstGeom>
                        <a:solidFill>
                          <a:schemeClr val="accent1"/>
                        </a:solidFill>
                        <a:ln w="38100">
                          <a:noFill/>
                          <a:miter/>
                        </a:ln>
                      </p:spPr>
                    </p:pic>
                  </p:oleObj>
                </mc:Fallback>
              </mc:AlternateContent>
            </a:graphicData>
          </a:graphic>
        </p:graphicFrame>
        <p:graphicFrame>
          <p:nvGraphicFramePr>
            <p:cNvPr id="10295" name="Object 28"/>
            <p:cNvGraphicFramePr>
              <a:graphicFrameLocks noChangeAspect="1"/>
            </p:cNvGraphicFramePr>
            <p:nvPr/>
          </p:nvGraphicFramePr>
          <p:xfrm>
            <a:off x="318" y="1492"/>
            <a:ext cx="216" cy="299"/>
          </p:xfrm>
          <a:graphic>
            <a:graphicData uri="http://schemas.openxmlformats.org/presentationml/2006/ole">
              <mc:AlternateContent>
                <mc:Choice xmlns:v="urn:schemas-microsoft-com:vml" Requires="v">
                  <p:oleObj spid="_x0000_s1041" r:id="rId8" imgW="165100" imgH="228600" progId="Equation.DSMT4">
                    <p:embed/>
                  </p:oleObj>
                </mc:Choice>
                <mc:Fallback>
                  <p:oleObj r:id="rId8" imgW="165100" imgH="228600" progId="Equation.DSMT4">
                    <p:embed/>
                    <p:pic>
                      <p:nvPicPr>
                        <p:cNvPr id="0" name="OLE substitute image"/>
                        <p:cNvPicPr/>
                        <p:nvPr/>
                      </p:nvPicPr>
                      <p:blipFill>
                        <a:blip r:embed="rId9"/>
                        <a:stretch>
                          <a:fillRect/>
                        </a:stretch>
                      </p:blipFill>
                      <p:spPr>
                        <a:xfrm>
                          <a:off x="318" y="1492"/>
                          <a:ext cx="216" cy="299"/>
                        </a:xfrm>
                        <a:prstGeom prst="rect">
                          <a:avLst/>
                        </a:prstGeom>
                        <a:solidFill>
                          <a:schemeClr val="accent1"/>
                        </a:solidFill>
                        <a:ln w="38100">
                          <a:noFill/>
                          <a:miter/>
                        </a:ln>
                      </p:spPr>
                    </p:pic>
                  </p:oleObj>
                </mc:Fallback>
              </mc:AlternateContent>
            </a:graphicData>
          </a:graphic>
        </p:graphicFrame>
      </p:grpSp>
      <p:grpSp>
        <p:nvGrpSpPr>
          <p:cNvPr id="5" name="Group 29" title=""/>
          <p:cNvGrpSpPr/>
          <p:nvPr/>
        </p:nvGrpSpPr>
        <p:grpSpPr>
          <a:xfrm>
            <a:off x="716598" y="3446781"/>
            <a:ext cx="7164387" cy="2560638"/>
            <a:chOff x="0" y="427"/>
            <a:chExt cx="4513" cy="1613"/>
          </a:xfrm>
        </p:grpSpPr>
        <p:sp>
          <p:nvSpPr>
            <p:cNvPr id="10254" name="Text Box 30"/>
            <p:cNvSpPr txBox="1"/>
            <p:nvPr/>
          </p:nvSpPr>
          <p:spPr>
            <a:xfrm>
              <a:off x="1270" y="427"/>
              <a:ext cx="3243" cy="36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b="1">
                  <a:latin typeface="Times New Roman" panose="02020603050405020304" pitchFamily="18" charset="0"/>
                </a:rPr>
                <a:t>物体沿斜线运动：</a:t>
              </a:r>
              <a:r>
                <a:rPr lang="en-US" altLang="zh-CN" b="1">
                  <a:latin typeface="Times New Roman" panose="02020603050405020304" pitchFamily="18" charset="0"/>
                </a:rPr>
                <a:t>A</a:t>
              </a:r>
              <a:r>
                <a:rPr lang="zh-CN" altLang="en-US" b="1">
                  <a:latin typeface="Times New Roman" panose="02020603050405020304" pitchFamily="18" charset="0"/>
                </a:rPr>
                <a:t>到</a:t>
              </a:r>
              <a:r>
                <a:rPr lang="en-US" altLang="zh-CN" b="1">
                  <a:latin typeface="Times New Roman" panose="02020603050405020304" pitchFamily="18" charset="0"/>
                </a:rPr>
                <a:t>C</a:t>
              </a:r>
              <a:r>
                <a:rPr lang="zh-CN" altLang="en-US" b="1">
                  <a:latin typeface="Times New Roman" panose="02020603050405020304" pitchFamily="18" charset="0"/>
                </a:rPr>
                <a:t>到</a:t>
              </a:r>
              <a:r>
                <a:rPr lang="en-US" altLang="zh-CN" b="1">
                  <a:latin typeface="Times New Roman" panose="02020603050405020304" pitchFamily="18" charset="0"/>
                </a:rPr>
                <a:t>B</a:t>
              </a:r>
              <a:endParaRPr lang="zh-CN" altLang="en-US" b="1">
                <a:latin typeface="Times New Roman" panose="02020603050405020304" pitchFamily="18" charset="0"/>
              </a:endParaRPr>
            </a:p>
          </p:txBody>
        </p:sp>
        <p:sp>
          <p:nvSpPr>
            <p:cNvPr id="10255" name="Line 31"/>
            <p:cNvSpPr/>
            <p:nvPr/>
          </p:nvSpPr>
          <p:spPr>
            <a:xfrm>
              <a:off x="308" y="704"/>
              <a:ext cx="9" cy="838"/>
            </a:xfrm>
            <a:prstGeom prst="line">
              <a:avLst/>
            </a:prstGeom>
            <a:ln w="28575" cap="flat" cmpd="sng">
              <a:solidFill>
                <a:schemeClr val="tx1"/>
              </a:solidFill>
              <a:prstDash val="solid"/>
              <a:headEnd type="arrow" w="med" len="med"/>
              <a:tailEnd type="arrow" w="med" len="med"/>
            </a:ln>
          </p:spPr>
          <p:txBody>
            <a:bodyPr/>
            <a:lstStyle/>
            <a:p/>
          </p:txBody>
        </p:sp>
        <p:sp>
          <p:nvSpPr>
            <p:cNvPr id="10256" name="Line 32"/>
            <p:cNvSpPr/>
            <p:nvPr/>
          </p:nvSpPr>
          <p:spPr>
            <a:xfrm flipV="1">
              <a:off x="500" y="1497"/>
              <a:ext cx="634" cy="31"/>
            </a:xfrm>
            <a:prstGeom prst="line">
              <a:avLst/>
            </a:prstGeom>
            <a:ln w="22225" cap="flat" cmpd="sng">
              <a:solidFill>
                <a:schemeClr val="tx1"/>
              </a:solidFill>
              <a:prstDash val="dash"/>
              <a:headEnd type="none" w="med" len="med"/>
              <a:tailEnd type="none" w="med" len="med"/>
            </a:ln>
          </p:spPr>
          <p:txBody>
            <a:bodyPr/>
            <a:lstStyle/>
            <a:p/>
          </p:txBody>
        </p:sp>
        <p:sp>
          <p:nvSpPr>
            <p:cNvPr id="10257" name="Line 33"/>
            <p:cNvSpPr/>
            <p:nvPr/>
          </p:nvSpPr>
          <p:spPr>
            <a:xfrm flipH="1">
              <a:off x="499" y="704"/>
              <a:ext cx="1" cy="838"/>
            </a:xfrm>
            <a:prstGeom prst="line">
              <a:avLst/>
            </a:prstGeom>
            <a:ln w="22225" cap="flat" cmpd="sng">
              <a:solidFill>
                <a:schemeClr val="tx1"/>
              </a:solidFill>
              <a:prstDash val="dash"/>
              <a:headEnd type="none" w="med" len="med"/>
              <a:tailEnd type="none" w="med" len="med"/>
            </a:ln>
          </p:spPr>
          <p:txBody>
            <a:bodyPr/>
            <a:lstStyle/>
            <a:p/>
          </p:txBody>
        </p:sp>
        <p:sp>
          <p:nvSpPr>
            <p:cNvPr id="10258" name="Line 34"/>
            <p:cNvSpPr/>
            <p:nvPr/>
          </p:nvSpPr>
          <p:spPr>
            <a:xfrm>
              <a:off x="500" y="704"/>
              <a:ext cx="679" cy="838"/>
            </a:xfrm>
            <a:prstGeom prst="line">
              <a:avLst/>
            </a:prstGeom>
            <a:ln w="28575" cap="flat" cmpd="sng">
              <a:solidFill>
                <a:schemeClr val="tx1"/>
              </a:solidFill>
              <a:prstDash val="solid"/>
              <a:headEnd type="none" w="med" len="med"/>
              <a:tailEnd type="arrow" w="med" len="med"/>
            </a:ln>
          </p:spPr>
          <p:txBody>
            <a:bodyPr/>
            <a:lstStyle/>
            <a:p/>
          </p:txBody>
        </p:sp>
        <p:sp>
          <p:nvSpPr>
            <p:cNvPr id="10259" name="Line 35"/>
            <p:cNvSpPr/>
            <p:nvPr/>
          </p:nvSpPr>
          <p:spPr>
            <a:xfrm>
              <a:off x="308" y="1520"/>
              <a:ext cx="288" cy="0"/>
            </a:xfrm>
            <a:prstGeom prst="line">
              <a:avLst/>
            </a:prstGeom>
            <a:ln w="28575" cap="flat" cmpd="sng">
              <a:solidFill>
                <a:schemeClr val="tx1"/>
              </a:solidFill>
              <a:prstDash val="solid"/>
              <a:headEnd type="none" w="med" len="med"/>
              <a:tailEnd type="none" w="med" len="med"/>
            </a:ln>
          </p:spPr>
          <p:txBody>
            <a:bodyPr/>
            <a:lstStyle/>
            <a:p/>
          </p:txBody>
        </p:sp>
        <p:sp>
          <p:nvSpPr>
            <p:cNvPr id="10260" name="Oval 36"/>
            <p:cNvSpPr/>
            <p:nvPr/>
          </p:nvSpPr>
          <p:spPr>
            <a:xfrm>
              <a:off x="454" y="589"/>
              <a:ext cx="96" cy="96"/>
            </a:xfrm>
            <a:prstGeom prst="ellipse">
              <a:avLst/>
            </a:prstGeom>
            <a:solidFill>
              <a:srgbClr val="66FF33"/>
            </a:solidFill>
            <a:ln w="19050" cap="flat" cmpd="sng">
              <a:solidFill>
                <a:schemeClr val="tx1"/>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endParaRPr lang="zh-CN" altLang="en-US" sz="1800"/>
            </a:p>
          </p:txBody>
        </p:sp>
        <p:sp>
          <p:nvSpPr>
            <p:cNvPr id="10261" name="Text Box 37"/>
            <p:cNvSpPr txBox="1"/>
            <p:nvPr/>
          </p:nvSpPr>
          <p:spPr>
            <a:xfrm>
              <a:off x="590" y="544"/>
              <a:ext cx="22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000" b="1" i="1">
                  <a:latin typeface="Times New Roman" panose="02020603050405020304" pitchFamily="18" charset="0"/>
                </a:rPr>
                <a:t>A</a:t>
              </a:r>
              <a:endParaRPr lang="en-US" altLang="zh-CN" sz="2000" b="1" i="1">
                <a:latin typeface="Times New Roman" panose="02020603050405020304" pitchFamily="18" charset="0"/>
              </a:endParaRPr>
            </a:p>
          </p:txBody>
        </p:sp>
        <p:sp>
          <p:nvSpPr>
            <p:cNvPr id="10262" name="Text Box 38"/>
            <p:cNvSpPr txBox="1"/>
            <p:nvPr/>
          </p:nvSpPr>
          <p:spPr>
            <a:xfrm>
              <a:off x="1179" y="1360"/>
              <a:ext cx="22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000" b="1" i="1">
                  <a:latin typeface="Times New Roman" panose="02020603050405020304" pitchFamily="18" charset="0"/>
                </a:rPr>
                <a:t>C</a:t>
              </a:r>
              <a:endParaRPr lang="en-US" altLang="zh-CN" sz="2000" b="1" i="1">
                <a:latin typeface="Times New Roman" panose="02020603050405020304" pitchFamily="18" charset="0"/>
              </a:endParaRPr>
            </a:p>
          </p:txBody>
        </p:sp>
        <p:sp>
          <p:nvSpPr>
            <p:cNvPr id="10263" name="Rectangle 39"/>
            <p:cNvSpPr/>
            <p:nvPr/>
          </p:nvSpPr>
          <p:spPr>
            <a:xfrm>
              <a:off x="272" y="1088"/>
              <a:ext cx="204" cy="251"/>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r>
                <a:rPr lang="en-US" altLang="zh-CN" sz="2000" b="1" i="1">
                  <a:latin typeface="Times New Roman" panose="02020603050405020304" pitchFamily="18" charset="0"/>
                  <a:ea typeface="楷体_GB2312" panose="02010609030101010101" pitchFamily="1" charset="-122"/>
                </a:rPr>
                <a:t>h</a:t>
              </a:r>
              <a:endParaRPr lang="en-US" altLang="zh-CN" sz="2000" b="1" i="1">
                <a:latin typeface="Times New Roman" panose="02020603050405020304" pitchFamily="18" charset="0"/>
                <a:ea typeface="楷体_GB2312" panose="02010609030101010101" pitchFamily="1" charset="-122"/>
              </a:endParaRPr>
            </a:p>
          </p:txBody>
        </p:sp>
        <p:sp>
          <p:nvSpPr>
            <p:cNvPr id="10264" name="Rectangle 40"/>
            <p:cNvSpPr/>
            <p:nvPr/>
          </p:nvSpPr>
          <p:spPr>
            <a:xfrm>
              <a:off x="500" y="861"/>
              <a:ext cx="197" cy="2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r>
                <a:rPr lang="el-GR" altLang="en-US" sz="1800" b="1" i="1"/>
                <a:t>θ</a:t>
              </a:r>
              <a:endParaRPr lang="el-GR" altLang="en-US" sz="1800" b="1" i="1"/>
            </a:p>
          </p:txBody>
        </p:sp>
        <p:sp>
          <p:nvSpPr>
            <p:cNvPr id="10265" name="Text Box 41"/>
            <p:cNvSpPr txBox="1"/>
            <p:nvPr/>
          </p:nvSpPr>
          <p:spPr>
            <a:xfrm>
              <a:off x="226" y="453"/>
              <a:ext cx="318" cy="29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400" b="1">
                  <a:latin typeface="Times New Roman" panose="02020603050405020304" pitchFamily="18" charset="0"/>
                </a:rPr>
                <a:t>m</a:t>
              </a:r>
              <a:endParaRPr lang="en-US" altLang="zh-CN" sz="2400" b="1">
                <a:latin typeface="Times New Roman" panose="02020603050405020304" pitchFamily="18" charset="0"/>
              </a:endParaRPr>
            </a:p>
          </p:txBody>
        </p:sp>
        <p:sp>
          <p:nvSpPr>
            <p:cNvPr id="10266" name="Text Box 42"/>
            <p:cNvSpPr txBox="1"/>
            <p:nvPr/>
          </p:nvSpPr>
          <p:spPr>
            <a:xfrm>
              <a:off x="962" y="1053"/>
              <a:ext cx="192" cy="29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2400" i="1">
                  <a:latin typeface="Times New Roman" panose="02020603050405020304" pitchFamily="18" charset="0"/>
                  <a:ea typeface="华文彩云" panose="02010800040101010101" pitchFamily="2" charset="-122"/>
                </a:rPr>
                <a:t>l</a:t>
              </a:r>
              <a:endParaRPr lang="zh-CN" altLang="en-US" sz="2400" i="1">
                <a:latin typeface="Times New Roman" panose="02020603050405020304" pitchFamily="18" charset="0"/>
                <a:ea typeface="华文彩云" panose="02010800040101010101" pitchFamily="2" charset="-122"/>
              </a:endParaRPr>
            </a:p>
          </p:txBody>
        </p:sp>
        <p:sp>
          <p:nvSpPr>
            <p:cNvPr id="10267" name="Line 43"/>
            <p:cNvSpPr/>
            <p:nvPr/>
          </p:nvSpPr>
          <p:spPr>
            <a:xfrm flipH="1" flipV="1">
              <a:off x="91" y="725"/>
              <a:ext cx="0" cy="522"/>
            </a:xfrm>
            <a:prstGeom prst="line">
              <a:avLst/>
            </a:prstGeom>
            <a:ln w="28575" cap="flat" cmpd="sng">
              <a:solidFill>
                <a:schemeClr val="tx1"/>
              </a:solidFill>
              <a:prstDash val="solid"/>
              <a:headEnd type="none" w="med" len="med"/>
              <a:tailEnd type="arrow" w="med" len="med"/>
            </a:ln>
          </p:spPr>
          <p:txBody>
            <a:bodyPr/>
            <a:lstStyle/>
            <a:p/>
          </p:txBody>
        </p:sp>
        <p:sp>
          <p:nvSpPr>
            <p:cNvPr id="10268" name="Line 44"/>
            <p:cNvSpPr/>
            <p:nvPr/>
          </p:nvSpPr>
          <p:spPr>
            <a:xfrm>
              <a:off x="91" y="1542"/>
              <a:ext cx="11" cy="476"/>
            </a:xfrm>
            <a:prstGeom prst="line">
              <a:avLst/>
            </a:prstGeom>
            <a:ln w="28575" cap="flat" cmpd="sng">
              <a:solidFill>
                <a:schemeClr val="tx1"/>
              </a:solidFill>
              <a:prstDash val="solid"/>
              <a:headEnd type="none" w="med" len="med"/>
              <a:tailEnd type="arrow" w="med" len="med"/>
            </a:ln>
          </p:spPr>
          <p:txBody>
            <a:bodyPr/>
            <a:lstStyle/>
            <a:p/>
          </p:txBody>
        </p:sp>
        <p:sp>
          <p:nvSpPr>
            <p:cNvPr id="10269" name="Line 45"/>
            <p:cNvSpPr/>
            <p:nvPr/>
          </p:nvSpPr>
          <p:spPr>
            <a:xfrm flipH="1">
              <a:off x="91" y="725"/>
              <a:ext cx="408" cy="0"/>
            </a:xfrm>
            <a:prstGeom prst="line">
              <a:avLst/>
            </a:prstGeom>
            <a:ln w="28575" cap="sq" cmpd="sng">
              <a:solidFill>
                <a:schemeClr val="tx1"/>
              </a:solidFill>
              <a:prstDash val="solid"/>
              <a:headEnd type="none" w="med" len="med"/>
              <a:tailEnd type="none" w="med" len="med"/>
            </a:ln>
          </p:spPr>
          <p:txBody>
            <a:bodyPr/>
            <a:lstStyle/>
            <a:p/>
          </p:txBody>
        </p:sp>
        <p:grpSp>
          <p:nvGrpSpPr>
            <p:cNvPr id="10270" name="Group 46"/>
            <p:cNvGrpSpPr/>
            <p:nvPr/>
          </p:nvGrpSpPr>
          <p:grpSpPr>
            <a:xfrm>
              <a:off x="91" y="1995"/>
              <a:ext cx="1179" cy="45"/>
              <a:chExt cx="1179" cy="45"/>
            </a:xfrm>
          </p:grpSpPr>
          <p:sp>
            <p:nvSpPr>
              <p:cNvPr id="10275" name="Line 47"/>
              <p:cNvSpPr/>
              <p:nvPr/>
            </p:nvSpPr>
            <p:spPr>
              <a:xfrm>
                <a:off x="0" y="0"/>
                <a:ext cx="1179" cy="0"/>
              </a:xfrm>
              <a:prstGeom prst="line">
                <a:avLst/>
              </a:prstGeom>
              <a:ln w="19050" cap="flat" cmpd="sng">
                <a:solidFill>
                  <a:schemeClr val="tx1"/>
                </a:solidFill>
                <a:prstDash val="solid"/>
                <a:headEnd type="none" w="med" len="med"/>
                <a:tailEnd type="none" w="med" len="med"/>
              </a:ln>
            </p:spPr>
            <p:txBody>
              <a:bodyPr/>
              <a:lstStyle/>
              <a:p/>
            </p:txBody>
          </p:sp>
          <p:sp>
            <p:nvSpPr>
              <p:cNvPr id="10276" name="Line 48"/>
              <p:cNvSpPr/>
              <p:nvPr/>
            </p:nvSpPr>
            <p:spPr>
              <a:xfrm flipH="1">
                <a:off x="197" y="0"/>
                <a:ext cx="99" cy="45"/>
              </a:xfrm>
              <a:prstGeom prst="line">
                <a:avLst/>
              </a:prstGeom>
              <a:ln w="9525" cap="flat" cmpd="sng">
                <a:solidFill>
                  <a:schemeClr val="tx1"/>
                </a:solidFill>
                <a:prstDash val="solid"/>
                <a:headEnd type="none" w="med" len="med"/>
                <a:tailEnd type="none" w="med" len="med"/>
              </a:ln>
            </p:spPr>
            <p:txBody>
              <a:bodyPr/>
              <a:lstStyle/>
              <a:p/>
            </p:txBody>
          </p:sp>
          <p:sp>
            <p:nvSpPr>
              <p:cNvPr id="10277" name="Line 49"/>
              <p:cNvSpPr/>
              <p:nvPr/>
            </p:nvSpPr>
            <p:spPr>
              <a:xfrm flipH="1">
                <a:off x="394" y="0"/>
                <a:ext cx="99" cy="45"/>
              </a:xfrm>
              <a:prstGeom prst="line">
                <a:avLst/>
              </a:prstGeom>
              <a:ln w="9525" cap="flat" cmpd="sng">
                <a:solidFill>
                  <a:schemeClr val="tx1"/>
                </a:solidFill>
                <a:prstDash val="solid"/>
                <a:headEnd type="none" w="med" len="med"/>
                <a:tailEnd type="none" w="med" len="med"/>
              </a:ln>
            </p:spPr>
            <p:txBody>
              <a:bodyPr/>
              <a:lstStyle/>
              <a:p/>
            </p:txBody>
          </p:sp>
          <p:sp>
            <p:nvSpPr>
              <p:cNvPr id="10278" name="Line 50"/>
              <p:cNvSpPr/>
              <p:nvPr/>
            </p:nvSpPr>
            <p:spPr>
              <a:xfrm flipH="1">
                <a:off x="588" y="0"/>
                <a:ext cx="100" cy="45"/>
              </a:xfrm>
              <a:prstGeom prst="line">
                <a:avLst/>
              </a:prstGeom>
              <a:ln w="9525" cap="flat" cmpd="sng">
                <a:solidFill>
                  <a:schemeClr val="tx1"/>
                </a:solidFill>
                <a:prstDash val="solid"/>
                <a:headEnd type="none" w="med" len="med"/>
                <a:tailEnd type="none" w="med" len="med"/>
              </a:ln>
            </p:spPr>
            <p:txBody>
              <a:bodyPr/>
              <a:lstStyle/>
              <a:p/>
            </p:txBody>
          </p:sp>
          <p:sp>
            <p:nvSpPr>
              <p:cNvPr id="10279" name="Line 51"/>
              <p:cNvSpPr/>
              <p:nvPr/>
            </p:nvSpPr>
            <p:spPr>
              <a:xfrm flipH="1">
                <a:off x="980" y="0"/>
                <a:ext cx="99" cy="45"/>
              </a:xfrm>
              <a:prstGeom prst="line">
                <a:avLst/>
              </a:prstGeom>
              <a:ln w="9525" cap="flat" cmpd="sng">
                <a:solidFill>
                  <a:schemeClr val="tx1"/>
                </a:solidFill>
                <a:prstDash val="solid"/>
                <a:headEnd type="none" w="med" len="med"/>
                <a:tailEnd type="none" w="med" len="med"/>
              </a:ln>
            </p:spPr>
            <p:txBody>
              <a:bodyPr/>
              <a:lstStyle/>
              <a:p/>
            </p:txBody>
          </p:sp>
          <p:sp>
            <p:nvSpPr>
              <p:cNvPr id="10280" name="Line 52"/>
              <p:cNvSpPr/>
              <p:nvPr/>
            </p:nvSpPr>
            <p:spPr>
              <a:xfrm flipH="1">
                <a:off x="785" y="0"/>
                <a:ext cx="100" cy="45"/>
              </a:xfrm>
              <a:prstGeom prst="line">
                <a:avLst/>
              </a:prstGeom>
              <a:ln w="9525" cap="flat" cmpd="sng">
                <a:solidFill>
                  <a:schemeClr val="tx1"/>
                </a:solidFill>
                <a:prstDash val="solid"/>
                <a:headEnd type="none" w="med" len="med"/>
                <a:tailEnd type="none" w="med" len="med"/>
              </a:ln>
            </p:spPr>
            <p:txBody>
              <a:bodyPr/>
              <a:lstStyle/>
              <a:p/>
            </p:txBody>
          </p:sp>
          <p:sp>
            <p:nvSpPr>
              <p:cNvPr id="10281" name="Line 53"/>
              <p:cNvSpPr/>
              <p:nvPr/>
            </p:nvSpPr>
            <p:spPr>
              <a:xfrm flipH="1">
                <a:off x="0" y="0"/>
                <a:ext cx="100" cy="45"/>
              </a:xfrm>
              <a:prstGeom prst="line">
                <a:avLst/>
              </a:prstGeom>
              <a:ln w="9525" cap="flat" cmpd="sng">
                <a:solidFill>
                  <a:schemeClr val="tx1"/>
                </a:solidFill>
                <a:prstDash val="solid"/>
                <a:headEnd type="none" w="med" len="med"/>
                <a:tailEnd type="none" w="med" len="med"/>
              </a:ln>
            </p:spPr>
            <p:txBody>
              <a:bodyPr/>
              <a:lstStyle/>
              <a:p/>
            </p:txBody>
          </p:sp>
        </p:grpSp>
        <p:graphicFrame>
          <p:nvGraphicFramePr>
            <p:cNvPr id="10271" name="Object 54"/>
            <p:cNvGraphicFramePr>
              <a:graphicFrameLocks noChangeAspect="1"/>
            </p:cNvGraphicFramePr>
            <p:nvPr/>
          </p:nvGraphicFramePr>
          <p:xfrm>
            <a:off x="237" y="1633"/>
            <a:ext cx="216" cy="299"/>
          </p:xfrm>
          <a:graphic>
            <a:graphicData uri="http://schemas.openxmlformats.org/presentationml/2006/ole">
              <mc:AlternateContent>
                <mc:Choice xmlns:v="urn:schemas-microsoft-com:vml" Requires="v">
                  <p:oleObj spid="_x0000_s1042" r:id="rId10" imgW="165100" imgH="228600" progId="Equation.DSMT4">
                    <p:embed/>
                  </p:oleObj>
                </mc:Choice>
                <mc:Fallback>
                  <p:oleObj r:id="rId10" imgW="165100" imgH="228600" progId="Equation.DSMT4">
                    <p:embed/>
                    <p:pic>
                      <p:nvPicPr>
                        <p:cNvPr id="0" name="OLE substitute image"/>
                        <p:cNvPicPr/>
                        <p:nvPr/>
                      </p:nvPicPr>
                      <p:blipFill>
                        <a:blip r:embed="rId11"/>
                        <a:stretch>
                          <a:fillRect/>
                        </a:stretch>
                      </p:blipFill>
                      <p:spPr>
                        <a:xfrm>
                          <a:off x="237" y="1633"/>
                          <a:ext cx="216" cy="299"/>
                        </a:xfrm>
                        <a:prstGeom prst="rect">
                          <a:avLst/>
                        </a:prstGeom>
                        <a:solidFill>
                          <a:schemeClr val="accent1"/>
                        </a:solidFill>
                        <a:ln w="38100">
                          <a:noFill/>
                          <a:miter/>
                        </a:ln>
                      </p:spPr>
                    </p:pic>
                  </p:oleObj>
                </mc:Fallback>
              </mc:AlternateContent>
            </a:graphicData>
          </a:graphic>
        </p:graphicFrame>
        <p:graphicFrame>
          <p:nvGraphicFramePr>
            <p:cNvPr id="10272" name="Object 55"/>
            <p:cNvGraphicFramePr>
              <a:graphicFrameLocks noChangeAspect="1"/>
            </p:cNvGraphicFramePr>
            <p:nvPr/>
          </p:nvGraphicFramePr>
          <p:xfrm>
            <a:off x="0" y="1224"/>
            <a:ext cx="182" cy="273"/>
          </p:xfrm>
          <a:graphic>
            <a:graphicData uri="http://schemas.openxmlformats.org/presentationml/2006/ole">
              <mc:AlternateContent>
                <mc:Choice xmlns:v="urn:schemas-microsoft-com:vml" Requires="v">
                  <p:oleObj spid="_x0000_s1043" r:id="rId12" imgW="152400" imgH="228600" progId="Equation.DSMT4">
                    <p:embed/>
                  </p:oleObj>
                </mc:Choice>
                <mc:Fallback>
                  <p:oleObj r:id="rId12" imgW="152400" imgH="228600" progId="Equation.DSMT4">
                    <p:embed/>
                    <p:pic>
                      <p:nvPicPr>
                        <p:cNvPr id="0" name="OLE substitute image"/>
                        <p:cNvPicPr/>
                        <p:nvPr/>
                      </p:nvPicPr>
                      <p:blipFill>
                        <a:blip r:embed="rId13"/>
                        <a:stretch>
                          <a:fillRect/>
                        </a:stretch>
                      </p:blipFill>
                      <p:spPr>
                        <a:xfrm>
                          <a:off x="0" y="1224"/>
                          <a:ext cx="182" cy="273"/>
                        </a:xfrm>
                        <a:prstGeom prst="rect">
                          <a:avLst/>
                        </a:prstGeom>
                        <a:solidFill>
                          <a:schemeClr val="accent1"/>
                        </a:solidFill>
                        <a:ln w="38100">
                          <a:noFill/>
                          <a:miter/>
                        </a:ln>
                      </p:spPr>
                    </p:pic>
                  </p:oleObj>
                </mc:Fallback>
              </mc:AlternateContent>
            </a:graphicData>
          </a:graphic>
        </p:graphicFrame>
        <p:sp>
          <p:nvSpPr>
            <p:cNvPr id="10273" name="Line 56"/>
            <p:cNvSpPr/>
            <p:nvPr/>
          </p:nvSpPr>
          <p:spPr>
            <a:xfrm flipH="1">
              <a:off x="317" y="1859"/>
              <a:ext cx="0" cy="136"/>
            </a:xfrm>
            <a:prstGeom prst="line">
              <a:avLst/>
            </a:prstGeom>
            <a:ln w="28575" cap="sq" cmpd="sng">
              <a:solidFill>
                <a:schemeClr val="tx1"/>
              </a:solidFill>
              <a:prstDash val="solid"/>
              <a:headEnd type="none" w="med" len="med"/>
              <a:tailEnd type="triangle" w="sm" len="sm"/>
            </a:ln>
          </p:spPr>
          <p:txBody>
            <a:bodyPr/>
            <a:lstStyle/>
            <a:p/>
          </p:txBody>
        </p:sp>
        <p:sp>
          <p:nvSpPr>
            <p:cNvPr id="10274" name="Line 57"/>
            <p:cNvSpPr/>
            <p:nvPr/>
          </p:nvSpPr>
          <p:spPr>
            <a:xfrm flipH="1" flipV="1">
              <a:off x="317" y="1497"/>
              <a:ext cx="0" cy="136"/>
            </a:xfrm>
            <a:prstGeom prst="line">
              <a:avLst/>
            </a:prstGeom>
            <a:ln w="28575" cap="sq" cmpd="sng">
              <a:solidFill>
                <a:schemeClr val="tx1"/>
              </a:solidFill>
              <a:prstDash val="solid"/>
              <a:headEnd type="none" w="med" len="med"/>
              <a:tailEnd type="triangle" w="sm" len="sm"/>
            </a:ln>
          </p:spPr>
          <p:txBody>
            <a:bodyPr/>
            <a:lstStyle/>
            <a:p/>
          </p:txBody>
        </p:sp>
      </p:grpSp>
      <p:graphicFrame>
        <p:nvGraphicFramePr>
          <p:cNvPr id="3" name="Object 58" title=""/>
          <p:cNvGraphicFramePr>
            <a:graphicFrameLocks noChangeAspect="1"/>
          </p:cNvGraphicFramePr>
          <p:nvPr/>
        </p:nvGraphicFramePr>
        <p:xfrm>
          <a:off x="4704398" y="2695258"/>
          <a:ext cx="3455987" cy="874712"/>
        </p:xfrm>
        <a:graphic>
          <a:graphicData uri="http://schemas.openxmlformats.org/presentationml/2006/ole">
            <mc:AlternateContent>
              <mc:Choice xmlns:v="urn:schemas-microsoft-com:vml" Requires="v">
                <p:oleObj spid="_x0000_s1044" r:id="rId14" imgW="901700" imgH="228600" progId="Equation.DSMT4">
                  <p:embed/>
                </p:oleObj>
              </mc:Choice>
              <mc:Fallback>
                <p:oleObj r:id="rId14" imgW="901700" imgH="228600" progId="Equation.DSMT4">
                  <p:embed/>
                  <p:pic>
                    <p:nvPicPr>
                      <p:cNvPr id="0" name="OLE substitute image"/>
                      <p:cNvPicPr/>
                      <p:nvPr/>
                    </p:nvPicPr>
                    <p:blipFill>
                      <a:blip r:embed="rId15"/>
                      <a:stretch>
                        <a:fillRect/>
                      </a:stretch>
                    </p:blipFill>
                    <p:spPr>
                      <a:xfrm>
                        <a:off x="4704398" y="2695258"/>
                        <a:ext cx="3455987" cy="874712"/>
                      </a:xfrm>
                      <a:prstGeom prst="rect">
                        <a:avLst/>
                      </a:prstGeom>
                      <a:solidFill>
                        <a:schemeClr val="accent1"/>
                      </a:solidFill>
                      <a:ln w="38100">
                        <a:noFill/>
                        <a:miter/>
                      </a:ln>
                    </p:spPr>
                  </p:pic>
                </p:oleObj>
              </mc:Fallback>
            </mc:AlternateContent>
          </a:graphicData>
        </a:graphic>
      </p:graphicFrame>
      <p:graphicFrame>
        <p:nvGraphicFramePr>
          <p:cNvPr id="4" name="Object 59" title=""/>
          <p:cNvGraphicFramePr>
            <a:graphicFrameLocks noChangeAspect="1"/>
          </p:cNvGraphicFramePr>
          <p:nvPr/>
        </p:nvGraphicFramePr>
        <p:xfrm>
          <a:off x="7731760" y="4852988"/>
          <a:ext cx="3546475" cy="896937"/>
        </p:xfrm>
        <a:graphic>
          <a:graphicData uri="http://schemas.openxmlformats.org/presentationml/2006/ole">
            <mc:AlternateContent>
              <mc:Choice xmlns:v="urn:schemas-microsoft-com:vml" Requires="v">
                <p:oleObj spid="_x0000_s1045" r:id="rId16" imgW="901700" imgH="228600" progId="Equation.DSMT4">
                  <p:embed/>
                </p:oleObj>
              </mc:Choice>
              <mc:Fallback>
                <p:oleObj r:id="rId16" imgW="901700" imgH="228600" progId="Equation.DSMT4">
                  <p:embed/>
                  <p:pic>
                    <p:nvPicPr>
                      <p:cNvPr id="0" name="OLE substitute image"/>
                      <p:cNvPicPr/>
                      <p:nvPr/>
                    </p:nvPicPr>
                    <p:blipFill>
                      <a:blip r:embed="rId15"/>
                      <a:stretch>
                        <a:fillRect/>
                      </a:stretch>
                    </p:blipFill>
                    <p:spPr>
                      <a:xfrm>
                        <a:off x="7731760" y="4852988"/>
                        <a:ext cx="3546475" cy="896937"/>
                      </a:xfrm>
                      <a:prstGeom prst="rect">
                        <a:avLst/>
                      </a:prstGeom>
                      <a:solidFill>
                        <a:schemeClr val="accent1"/>
                      </a:solidFill>
                      <a:ln w="38100">
                        <a:noFill/>
                        <a:miter/>
                      </a:ln>
                    </p:spPr>
                  </p:pic>
                </p:oleObj>
              </mc:Fallback>
            </mc:AlternateContent>
          </a:graphicData>
        </a:graphic>
      </p:graphicFrame>
      <p:sp>
        <p:nvSpPr>
          <p:cNvPr id="10250" name="Text Box 60" title=""/>
          <p:cNvSpPr txBox="1"/>
          <p:nvPr/>
        </p:nvSpPr>
        <p:spPr>
          <a:xfrm>
            <a:off x="1524000" y="6546850"/>
            <a:ext cx="685800" cy="30670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1400">
                <a:latin typeface="Times New Roman" panose="02020603050405020304" pitchFamily="18" charset="0"/>
                <a:ea typeface="华文行楷" panose="02010800040101010101" pitchFamily="2" charset="-122"/>
              </a:rPr>
              <a:t>6</a:t>
            </a:r>
            <a:endParaRPr lang="en-US" altLang="zh-CN" sz="1400">
              <a:latin typeface="Times New Roman" panose="02020603050405020304" pitchFamily="18" charset="0"/>
              <a:ea typeface="华文行楷" panose="02010800040101010101" pitchFamily="2" charset="-122"/>
            </a:endParaRPr>
          </a:p>
        </p:txBody>
      </p:sp>
      <p:sp>
        <p:nvSpPr>
          <p:cNvPr id="10251" name="Text Box 63" title=""/>
          <p:cNvSpPr txBox="1"/>
          <p:nvPr/>
        </p:nvSpPr>
        <p:spPr>
          <a:xfrm>
            <a:off x="1926273" y="487363"/>
            <a:ext cx="459740" cy="2789237"/>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endParaRPr lang="zh-CN" altLang="en-US" sz="1800"/>
          </a:p>
        </p:txBody>
      </p:sp>
      <p:sp>
        <p:nvSpPr>
          <p:cNvPr id="1041" name="TextBox 64" title=""/>
          <p:cNvSpPr txBox="1">
            <a:spLocks noChangeArrowheads="1"/>
          </p:cNvSpPr>
          <p:nvPr/>
        </p:nvSpPr>
        <p:spPr bwMode="auto">
          <a:xfrm>
            <a:off x="80705" y="119807"/>
            <a:ext cx="2937510" cy="645160"/>
          </a:xfrm>
          <a:prstGeom prst="rect">
            <a:avLst/>
          </a:prstGeom>
          <a:solidFill>
            <a:srgbClr val="FFC000"/>
          </a:solidFill>
          <a:ln>
            <a:noFill/>
          </a:ln>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一、重力做功</a:t>
            </a:r>
            <a:endParaRPr kumimoji="0" lang="zh-CN" altLang="en-US" sz="3600" b="1"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6" name="Text Box 63" title=""/>
          <p:cNvSpPr txBox="1"/>
          <p:nvPr/>
        </p:nvSpPr>
        <p:spPr>
          <a:xfrm>
            <a:off x="3017838" y="5478463"/>
            <a:ext cx="335280" cy="3683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r>
              <a:rPr lang="zh-CN" altLang="en-US" sz="1800">
                <a:latin typeface="Arial" panose="020b0604020202020204" pitchFamily="34" charset="0"/>
              </a:rPr>
              <a:t>B</a:t>
            </a:r>
            <a:endParaRPr lang="zh-CN" altLang="en-US" sz="1800">
              <a:latin typeface="Arial" panose="020b0604020202020204" pitchFamily="34" charset="0"/>
            </a:endParaRPr>
          </a:p>
        </p:txBody>
      </p:sp>
      <p:grpSp>
        <p:nvGrpSpPr>
          <p:cNvPr id="7" name="Group 12" title=""/>
          <p:cNvGrpSpPr/>
          <p:nvPr/>
        </p:nvGrpSpPr>
        <p:grpSpPr>
          <a:xfrm>
            <a:off x="9482138" y="1996440"/>
            <a:ext cx="2379662" cy="2808288"/>
            <a:chExt cx="1499" cy="1769"/>
          </a:xfrm>
        </p:grpSpPr>
        <p:sp>
          <p:nvSpPr>
            <p:cNvPr id="11292" name="Line 13"/>
            <p:cNvSpPr/>
            <p:nvPr/>
          </p:nvSpPr>
          <p:spPr>
            <a:xfrm flipH="1">
              <a:off x="315" y="203"/>
              <a:ext cx="0" cy="1185"/>
            </a:xfrm>
            <a:prstGeom prst="line">
              <a:avLst/>
            </a:prstGeom>
            <a:ln w="22225" cap="flat" cmpd="sng">
              <a:solidFill>
                <a:schemeClr val="tx1"/>
              </a:solidFill>
              <a:prstDash val="dash"/>
              <a:headEnd type="none" w="med" len="med"/>
              <a:tailEnd type="none" w="med" len="med"/>
            </a:ln>
          </p:spPr>
          <p:txBody>
            <a:bodyPr/>
            <a:lstStyle/>
            <a:p/>
          </p:txBody>
        </p:sp>
        <p:sp>
          <p:nvSpPr>
            <p:cNvPr id="11293" name="Line 14"/>
            <p:cNvSpPr/>
            <p:nvPr/>
          </p:nvSpPr>
          <p:spPr>
            <a:xfrm>
              <a:off x="315" y="1388"/>
              <a:ext cx="899" cy="0"/>
            </a:xfrm>
            <a:prstGeom prst="line">
              <a:avLst/>
            </a:prstGeom>
            <a:ln w="22225" cap="flat" cmpd="sng">
              <a:solidFill>
                <a:schemeClr val="tx1"/>
              </a:solidFill>
              <a:prstDash val="dash"/>
              <a:headEnd type="none" w="med" len="med"/>
              <a:tailEnd type="none" w="med" len="med"/>
            </a:ln>
          </p:spPr>
          <p:txBody>
            <a:bodyPr/>
            <a:lstStyle/>
            <a:p/>
          </p:txBody>
        </p:sp>
        <p:sp>
          <p:nvSpPr>
            <p:cNvPr id="11294" name="Text Box 15"/>
            <p:cNvSpPr txBox="1"/>
            <p:nvPr/>
          </p:nvSpPr>
          <p:spPr>
            <a:xfrm>
              <a:off x="3" y="8"/>
              <a:ext cx="202"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endParaRPr lang="zh-CN" altLang="en-US" sz="2000" b="1" i="1">
                <a:latin typeface="Times New Roman" panose="02020603050405020304" pitchFamily="18" charset="0"/>
              </a:endParaRPr>
            </a:p>
          </p:txBody>
        </p:sp>
        <p:sp>
          <p:nvSpPr>
            <p:cNvPr id="11295" name="Text Box 16"/>
            <p:cNvSpPr txBox="1"/>
            <p:nvPr/>
          </p:nvSpPr>
          <p:spPr>
            <a:xfrm>
              <a:off x="1297" y="1128"/>
              <a:ext cx="202"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endParaRPr lang="zh-CN" altLang="en-US" sz="2000" b="1" i="1">
                <a:latin typeface="Times New Roman" panose="02020603050405020304" pitchFamily="18" charset="0"/>
              </a:endParaRPr>
            </a:p>
          </p:txBody>
        </p:sp>
        <p:sp>
          <p:nvSpPr>
            <p:cNvPr id="11296" name="Freeform 17"/>
            <p:cNvSpPr/>
            <p:nvPr/>
          </p:nvSpPr>
          <p:spPr>
            <a:xfrm>
              <a:off x="315" y="190"/>
              <a:ext cx="905" cy="1182"/>
            </a:xfrm>
            <a:custGeom>
              <a:gdLst>
                <a:gd name="txL" fmla="*/ 0 w 1015"/>
                <a:gd name="txT" fmla="*/ 0 h 1197"/>
                <a:gd name="txR" fmla="*/ 1015 w 1015"/>
                <a:gd name="txB" fmla="*/ 1197 h 1197"/>
              </a:gdLst>
              <a:cxnLst>
                <a:cxn ang="0">
                  <a:pos x="0" y="0"/>
                </a:cxn>
                <a:cxn ang="0">
                  <a:pos x="81" y="75"/>
                </a:cxn>
                <a:cxn ang="0">
                  <a:pos x="104" y="111"/>
                </a:cxn>
                <a:cxn ang="0">
                  <a:pos x="141" y="177"/>
                </a:cxn>
                <a:cxn ang="0">
                  <a:pos x="163" y="252"/>
                </a:cxn>
                <a:cxn ang="0">
                  <a:pos x="194" y="375"/>
                </a:cxn>
                <a:cxn ang="0">
                  <a:pos x="248" y="433"/>
                </a:cxn>
                <a:cxn ang="0">
                  <a:pos x="304" y="477"/>
                </a:cxn>
                <a:cxn ang="0">
                  <a:pos x="330" y="508"/>
                </a:cxn>
                <a:cxn ang="0">
                  <a:pos x="415" y="809"/>
                </a:cxn>
                <a:cxn ang="0">
                  <a:pos x="435" y="851"/>
                </a:cxn>
                <a:cxn ang="0">
                  <a:pos x="439" y="876"/>
                </a:cxn>
                <a:cxn ang="0">
                  <a:pos x="471" y="943"/>
                </a:cxn>
                <a:cxn ang="0">
                  <a:pos x="488" y="993"/>
                </a:cxn>
                <a:cxn ang="0">
                  <a:pos x="498" y="1018"/>
                </a:cxn>
                <a:cxn ang="0">
                  <a:pos x="502" y="1110"/>
                </a:cxn>
              </a:cxnLst>
              <a:rect l="txL" t="txT" r="txR" b="txB"/>
              <a:pathLst>
                <a:path w="1015" h="1197">
                  <a:moveTo>
                    <a:pt x="0" y="0"/>
                  </a:moveTo>
                  <a:cubicBezTo>
                    <a:pt x="51" y="17"/>
                    <a:pt x="117" y="51"/>
                    <a:pt x="162" y="81"/>
                  </a:cubicBezTo>
                  <a:cubicBezTo>
                    <a:pt x="202" y="141"/>
                    <a:pt x="155" y="82"/>
                    <a:pt x="207" y="117"/>
                  </a:cubicBezTo>
                  <a:cubicBezTo>
                    <a:pt x="237" y="137"/>
                    <a:pt x="248" y="168"/>
                    <a:pt x="279" y="189"/>
                  </a:cubicBezTo>
                  <a:cubicBezTo>
                    <a:pt x="295" y="237"/>
                    <a:pt x="283" y="208"/>
                    <a:pt x="324" y="270"/>
                  </a:cubicBezTo>
                  <a:cubicBezTo>
                    <a:pt x="350" y="309"/>
                    <a:pt x="350" y="372"/>
                    <a:pt x="387" y="405"/>
                  </a:cubicBezTo>
                  <a:cubicBezTo>
                    <a:pt x="414" y="429"/>
                    <a:pt x="462" y="453"/>
                    <a:pt x="495" y="468"/>
                  </a:cubicBezTo>
                  <a:cubicBezTo>
                    <a:pt x="532" y="484"/>
                    <a:pt x="568" y="494"/>
                    <a:pt x="603" y="513"/>
                  </a:cubicBezTo>
                  <a:cubicBezTo>
                    <a:pt x="622" y="524"/>
                    <a:pt x="657" y="549"/>
                    <a:pt x="657" y="549"/>
                  </a:cubicBezTo>
                  <a:cubicBezTo>
                    <a:pt x="725" y="652"/>
                    <a:pt x="738" y="783"/>
                    <a:pt x="828" y="873"/>
                  </a:cubicBezTo>
                  <a:cubicBezTo>
                    <a:pt x="851" y="941"/>
                    <a:pt x="817" y="860"/>
                    <a:pt x="864" y="918"/>
                  </a:cubicBezTo>
                  <a:cubicBezTo>
                    <a:pt x="870" y="925"/>
                    <a:pt x="868" y="937"/>
                    <a:pt x="873" y="945"/>
                  </a:cubicBezTo>
                  <a:cubicBezTo>
                    <a:pt x="904" y="1001"/>
                    <a:pt x="897" y="991"/>
                    <a:pt x="936" y="1017"/>
                  </a:cubicBezTo>
                  <a:cubicBezTo>
                    <a:pt x="948" y="1035"/>
                    <a:pt x="960" y="1053"/>
                    <a:pt x="972" y="1071"/>
                  </a:cubicBezTo>
                  <a:cubicBezTo>
                    <a:pt x="978" y="1080"/>
                    <a:pt x="990" y="1098"/>
                    <a:pt x="990" y="1098"/>
                  </a:cubicBezTo>
                  <a:cubicBezTo>
                    <a:pt x="998" y="1132"/>
                    <a:pt x="1015" y="1165"/>
                    <a:pt x="999" y="1197"/>
                  </a:cubicBezTo>
                </a:path>
              </a:pathLst>
            </a:custGeom>
            <a:noFill/>
            <a:ln w="28575"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1297" name="Oval 18"/>
            <p:cNvSpPr/>
            <p:nvPr/>
          </p:nvSpPr>
          <p:spPr>
            <a:xfrm>
              <a:off x="271" y="70"/>
              <a:ext cx="86" cy="95"/>
            </a:xfrm>
            <a:prstGeom prst="ellipse">
              <a:avLst/>
            </a:prstGeom>
            <a:solidFill>
              <a:srgbClr val="66FF33"/>
            </a:solidFill>
            <a:ln w="19050" cap="flat" cmpd="sng">
              <a:solidFill>
                <a:schemeClr val="tx1"/>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endParaRPr lang="zh-CN" altLang="en-US" sz="1800"/>
            </a:p>
          </p:txBody>
        </p:sp>
        <p:sp>
          <p:nvSpPr>
            <p:cNvPr id="11298" name="Text Box 19"/>
            <p:cNvSpPr txBox="1"/>
            <p:nvPr/>
          </p:nvSpPr>
          <p:spPr>
            <a:xfrm>
              <a:off x="73" y="0"/>
              <a:ext cx="202"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000" b="1" i="1">
                  <a:latin typeface="Times New Roman" panose="02020603050405020304" pitchFamily="18" charset="0"/>
                </a:rPr>
                <a:t>A</a:t>
              </a:r>
              <a:endParaRPr lang="en-US" altLang="zh-CN" sz="2000" b="1" i="1">
                <a:latin typeface="Times New Roman" panose="02020603050405020304" pitchFamily="18" charset="0"/>
              </a:endParaRPr>
            </a:p>
          </p:txBody>
        </p:sp>
        <p:sp>
          <p:nvSpPr>
            <p:cNvPr id="11299" name="Text Box 20"/>
            <p:cNvSpPr txBox="1"/>
            <p:nvPr/>
          </p:nvSpPr>
          <p:spPr>
            <a:xfrm>
              <a:off x="1287" y="1202"/>
              <a:ext cx="202"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000" b="1" i="1">
                  <a:latin typeface="Times New Roman" panose="02020603050405020304" pitchFamily="18" charset="0"/>
                </a:rPr>
                <a:t>B</a:t>
              </a:r>
              <a:endParaRPr lang="en-US" altLang="zh-CN" sz="2000" b="1" i="1">
                <a:latin typeface="Times New Roman" panose="02020603050405020304" pitchFamily="18" charset="0"/>
              </a:endParaRPr>
            </a:p>
          </p:txBody>
        </p:sp>
        <p:sp>
          <p:nvSpPr>
            <p:cNvPr id="11300" name="Rectangle 21"/>
            <p:cNvSpPr/>
            <p:nvPr/>
          </p:nvSpPr>
          <p:spPr>
            <a:xfrm>
              <a:off x="320" y="635"/>
              <a:ext cx="204" cy="251"/>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None/>
              </a:pPr>
              <a:r>
                <a:rPr lang="en-US" altLang="zh-CN" sz="2000" b="1" i="1">
                  <a:latin typeface="Times New Roman" panose="02020603050405020304" pitchFamily="18" charset="0"/>
                  <a:ea typeface="楷体_GB2312" panose="02010609030101010101" pitchFamily="1" charset="-122"/>
                </a:rPr>
                <a:t>h</a:t>
              </a:r>
              <a:endParaRPr lang="en-US" altLang="zh-CN" sz="2000" b="1" i="1">
                <a:latin typeface="Times New Roman" panose="02020603050405020304" pitchFamily="18" charset="0"/>
                <a:ea typeface="楷体_GB2312" panose="02010609030101010101" pitchFamily="1" charset="-122"/>
              </a:endParaRPr>
            </a:p>
          </p:txBody>
        </p:sp>
        <p:grpSp>
          <p:nvGrpSpPr>
            <p:cNvPr id="11301" name="Group 22"/>
            <p:cNvGrpSpPr/>
            <p:nvPr/>
          </p:nvGrpSpPr>
          <p:grpSpPr>
            <a:xfrm>
              <a:off x="93" y="1724"/>
              <a:ext cx="1134" cy="45"/>
              <a:chExt cx="545" cy="45"/>
            </a:xfrm>
          </p:grpSpPr>
          <p:sp>
            <p:nvSpPr>
              <p:cNvPr id="11307" name="Line 23"/>
              <p:cNvSpPr/>
              <p:nvPr/>
            </p:nvSpPr>
            <p:spPr>
              <a:xfrm>
                <a:off x="0" y="0"/>
                <a:ext cx="545" cy="0"/>
              </a:xfrm>
              <a:prstGeom prst="line">
                <a:avLst/>
              </a:prstGeom>
              <a:ln w="19050" cap="flat" cmpd="sng">
                <a:solidFill>
                  <a:schemeClr val="tx1"/>
                </a:solidFill>
                <a:prstDash val="solid"/>
                <a:headEnd type="none" w="med" len="med"/>
                <a:tailEnd type="none" w="med" len="med"/>
              </a:ln>
            </p:spPr>
            <p:txBody>
              <a:bodyPr/>
              <a:lstStyle/>
              <a:p/>
            </p:txBody>
          </p:sp>
          <p:sp>
            <p:nvSpPr>
              <p:cNvPr id="11308" name="Line 24"/>
              <p:cNvSpPr/>
              <p:nvPr/>
            </p:nvSpPr>
            <p:spPr>
              <a:xfrm flipH="1">
                <a:off x="91" y="0"/>
                <a:ext cx="46" cy="45"/>
              </a:xfrm>
              <a:prstGeom prst="line">
                <a:avLst/>
              </a:prstGeom>
              <a:ln w="9525" cap="flat" cmpd="sng">
                <a:solidFill>
                  <a:schemeClr val="tx1"/>
                </a:solidFill>
                <a:prstDash val="solid"/>
                <a:headEnd type="none" w="med" len="med"/>
                <a:tailEnd type="none" w="med" len="med"/>
              </a:ln>
            </p:spPr>
            <p:txBody>
              <a:bodyPr/>
              <a:lstStyle/>
              <a:p/>
            </p:txBody>
          </p:sp>
          <p:sp>
            <p:nvSpPr>
              <p:cNvPr id="11309" name="Line 25"/>
              <p:cNvSpPr/>
              <p:nvPr/>
            </p:nvSpPr>
            <p:spPr>
              <a:xfrm flipH="1">
                <a:off x="182" y="0"/>
                <a:ext cx="46" cy="45"/>
              </a:xfrm>
              <a:prstGeom prst="line">
                <a:avLst/>
              </a:prstGeom>
              <a:ln w="9525" cap="flat" cmpd="sng">
                <a:solidFill>
                  <a:schemeClr val="tx1"/>
                </a:solidFill>
                <a:prstDash val="solid"/>
                <a:headEnd type="none" w="med" len="med"/>
                <a:tailEnd type="none" w="med" len="med"/>
              </a:ln>
            </p:spPr>
            <p:txBody>
              <a:bodyPr/>
              <a:lstStyle/>
              <a:p/>
            </p:txBody>
          </p:sp>
          <p:sp>
            <p:nvSpPr>
              <p:cNvPr id="11310" name="Line 26"/>
              <p:cNvSpPr/>
              <p:nvPr/>
            </p:nvSpPr>
            <p:spPr>
              <a:xfrm flipH="1">
                <a:off x="272" y="0"/>
                <a:ext cx="46" cy="45"/>
              </a:xfrm>
              <a:prstGeom prst="line">
                <a:avLst/>
              </a:prstGeom>
              <a:ln w="9525" cap="flat" cmpd="sng">
                <a:solidFill>
                  <a:schemeClr val="tx1"/>
                </a:solidFill>
                <a:prstDash val="solid"/>
                <a:headEnd type="none" w="med" len="med"/>
                <a:tailEnd type="none" w="med" len="med"/>
              </a:ln>
            </p:spPr>
            <p:txBody>
              <a:bodyPr/>
              <a:lstStyle/>
              <a:p/>
            </p:txBody>
          </p:sp>
          <p:sp>
            <p:nvSpPr>
              <p:cNvPr id="11311" name="Line 27"/>
              <p:cNvSpPr/>
              <p:nvPr/>
            </p:nvSpPr>
            <p:spPr>
              <a:xfrm flipH="1">
                <a:off x="453" y="0"/>
                <a:ext cx="46" cy="45"/>
              </a:xfrm>
              <a:prstGeom prst="line">
                <a:avLst/>
              </a:prstGeom>
              <a:ln w="9525" cap="flat" cmpd="sng">
                <a:solidFill>
                  <a:schemeClr val="tx1"/>
                </a:solidFill>
                <a:prstDash val="solid"/>
                <a:headEnd type="none" w="med" len="med"/>
                <a:tailEnd type="none" w="med" len="med"/>
              </a:ln>
            </p:spPr>
            <p:txBody>
              <a:bodyPr/>
              <a:lstStyle/>
              <a:p/>
            </p:txBody>
          </p:sp>
          <p:sp>
            <p:nvSpPr>
              <p:cNvPr id="11312" name="Line 28"/>
              <p:cNvSpPr/>
              <p:nvPr/>
            </p:nvSpPr>
            <p:spPr>
              <a:xfrm flipH="1">
                <a:off x="363" y="0"/>
                <a:ext cx="46" cy="45"/>
              </a:xfrm>
              <a:prstGeom prst="line">
                <a:avLst/>
              </a:prstGeom>
              <a:ln w="9525" cap="flat" cmpd="sng">
                <a:solidFill>
                  <a:schemeClr val="tx1"/>
                </a:solidFill>
                <a:prstDash val="solid"/>
                <a:headEnd type="none" w="med" len="med"/>
                <a:tailEnd type="none" w="med" len="med"/>
              </a:ln>
            </p:spPr>
            <p:txBody>
              <a:bodyPr/>
              <a:lstStyle/>
              <a:p/>
            </p:txBody>
          </p:sp>
          <p:sp>
            <p:nvSpPr>
              <p:cNvPr id="11313" name="Line 29"/>
              <p:cNvSpPr/>
              <p:nvPr/>
            </p:nvSpPr>
            <p:spPr>
              <a:xfrm flipH="1">
                <a:off x="0" y="0"/>
                <a:ext cx="46" cy="45"/>
              </a:xfrm>
              <a:prstGeom prst="line">
                <a:avLst/>
              </a:prstGeom>
              <a:ln w="9525" cap="flat" cmpd="sng">
                <a:solidFill>
                  <a:schemeClr val="tx1"/>
                </a:solidFill>
                <a:prstDash val="solid"/>
                <a:headEnd type="none" w="med" len="med"/>
                <a:tailEnd type="none" w="med" len="med"/>
              </a:ln>
            </p:spPr>
            <p:txBody>
              <a:bodyPr/>
              <a:lstStyle/>
              <a:p/>
            </p:txBody>
          </p:sp>
        </p:grpSp>
        <p:sp>
          <p:nvSpPr>
            <p:cNvPr id="11302" name="Line 30"/>
            <p:cNvSpPr/>
            <p:nvPr/>
          </p:nvSpPr>
          <p:spPr>
            <a:xfrm>
              <a:off x="93" y="1043"/>
              <a:ext cx="11" cy="658"/>
            </a:xfrm>
            <a:prstGeom prst="line">
              <a:avLst/>
            </a:prstGeom>
            <a:ln w="28575" cap="flat" cmpd="sng">
              <a:solidFill>
                <a:schemeClr val="tx1"/>
              </a:solidFill>
              <a:prstDash val="solid"/>
              <a:headEnd type="none" w="med" len="med"/>
              <a:tailEnd type="arrow" w="med" len="med"/>
            </a:ln>
          </p:spPr>
          <p:txBody>
            <a:bodyPr/>
            <a:lstStyle/>
            <a:p/>
          </p:txBody>
        </p:sp>
        <p:sp>
          <p:nvSpPr>
            <p:cNvPr id="11303" name="Line 31"/>
            <p:cNvSpPr/>
            <p:nvPr/>
          </p:nvSpPr>
          <p:spPr>
            <a:xfrm flipV="1">
              <a:off x="93" y="182"/>
              <a:ext cx="11" cy="499"/>
            </a:xfrm>
            <a:prstGeom prst="line">
              <a:avLst/>
            </a:prstGeom>
            <a:ln w="28575" cap="flat" cmpd="sng">
              <a:solidFill>
                <a:schemeClr val="tx1"/>
              </a:solidFill>
              <a:prstDash val="solid"/>
              <a:headEnd type="none" w="med" len="med"/>
              <a:tailEnd type="arrow" w="med" len="med"/>
            </a:ln>
          </p:spPr>
          <p:txBody>
            <a:bodyPr/>
            <a:lstStyle/>
            <a:p/>
          </p:txBody>
        </p:sp>
        <p:sp>
          <p:nvSpPr>
            <p:cNvPr id="11304" name="Line 32"/>
            <p:cNvSpPr/>
            <p:nvPr/>
          </p:nvSpPr>
          <p:spPr>
            <a:xfrm flipH="1">
              <a:off x="3" y="182"/>
              <a:ext cx="317" cy="0"/>
            </a:xfrm>
            <a:prstGeom prst="line">
              <a:avLst/>
            </a:prstGeom>
            <a:ln w="19050" cap="sq" cmpd="sng">
              <a:solidFill>
                <a:schemeClr val="tx1"/>
              </a:solidFill>
              <a:prstDash val="solid"/>
              <a:headEnd type="none" w="med" len="med"/>
              <a:tailEnd type="none" w="med" len="med"/>
            </a:ln>
          </p:spPr>
          <p:txBody>
            <a:bodyPr/>
            <a:lstStyle/>
            <a:p/>
          </p:txBody>
        </p:sp>
        <p:graphicFrame>
          <p:nvGraphicFramePr>
            <p:cNvPr id="11305" name="Object 33"/>
            <p:cNvGraphicFramePr>
              <a:graphicFrameLocks noChangeAspect="1"/>
            </p:cNvGraphicFramePr>
            <p:nvPr/>
          </p:nvGraphicFramePr>
          <p:xfrm>
            <a:off x="229" y="1406"/>
            <a:ext cx="216" cy="299"/>
          </p:xfrm>
          <a:graphic>
            <a:graphicData uri="http://schemas.openxmlformats.org/presentationml/2006/ole">
              <mc:AlternateContent>
                <mc:Choice xmlns:v="urn:schemas-microsoft-com:vml" Requires="v">
                  <p:oleObj spid="_x0000_s1046" r:id="rId17" imgW="165100" imgH="228600" progId="Equation.DSMT4">
                    <p:embed/>
                  </p:oleObj>
                </mc:Choice>
                <mc:Fallback>
                  <p:oleObj r:id="rId17" imgW="165100" imgH="228600" progId="Equation.DSMT4">
                    <p:embed/>
                    <p:pic>
                      <p:nvPicPr>
                        <p:cNvPr id="0" name="OLE substitute image"/>
                        <p:cNvPicPr/>
                        <p:nvPr/>
                      </p:nvPicPr>
                      <p:blipFill>
                        <a:blip r:embed="rId18"/>
                        <a:stretch>
                          <a:fillRect/>
                        </a:stretch>
                      </p:blipFill>
                      <p:spPr>
                        <a:xfrm>
                          <a:off x="229" y="1406"/>
                          <a:ext cx="216" cy="299"/>
                        </a:xfrm>
                        <a:prstGeom prst="rect">
                          <a:avLst/>
                        </a:prstGeom>
                        <a:noFill/>
                        <a:ln w="38100">
                          <a:noFill/>
                          <a:miter/>
                        </a:ln>
                      </p:spPr>
                    </p:pic>
                  </p:oleObj>
                </mc:Fallback>
              </mc:AlternateContent>
            </a:graphicData>
          </a:graphic>
        </p:graphicFrame>
        <p:graphicFrame>
          <p:nvGraphicFramePr>
            <p:cNvPr id="11306" name="Object 34"/>
            <p:cNvGraphicFramePr>
              <a:graphicFrameLocks noChangeAspect="1"/>
            </p:cNvGraphicFramePr>
            <p:nvPr/>
          </p:nvGraphicFramePr>
          <p:xfrm>
            <a:off x="0" y="681"/>
            <a:ext cx="229" cy="344"/>
          </p:xfrm>
          <a:graphic>
            <a:graphicData uri="http://schemas.openxmlformats.org/presentationml/2006/ole">
              <mc:AlternateContent>
                <mc:Choice xmlns:v="urn:schemas-microsoft-com:vml" Requires="v">
                  <p:oleObj spid="_x0000_s1047" r:id="rId19" imgW="152400" imgH="228600" progId="Equation.DSMT4">
                    <p:embed/>
                  </p:oleObj>
                </mc:Choice>
                <mc:Fallback>
                  <p:oleObj r:id="rId19" imgW="152400" imgH="228600" progId="Equation.DSMT4">
                    <p:embed/>
                    <p:pic>
                      <p:nvPicPr>
                        <p:cNvPr id="0" name="OLE substitute image"/>
                        <p:cNvPicPr/>
                        <p:nvPr/>
                      </p:nvPicPr>
                      <p:blipFill>
                        <a:blip r:embed="rId20"/>
                        <a:stretch>
                          <a:fillRect/>
                        </a:stretch>
                      </p:blipFill>
                      <p:spPr>
                        <a:xfrm>
                          <a:off x="0" y="681"/>
                          <a:ext cx="229" cy="344"/>
                        </a:xfrm>
                        <a:prstGeom prst="rect">
                          <a:avLst/>
                        </a:prstGeom>
                        <a:solidFill>
                          <a:schemeClr val="accent1"/>
                        </a:solidFill>
                        <a:ln w="38100">
                          <a:noFill/>
                          <a:miter/>
                        </a:ln>
                      </p:spPr>
                    </p:pic>
                  </p:oleObj>
                </mc:Fallback>
              </mc:AlternateContent>
            </a:graphicData>
          </a:graphic>
        </p:graphicFrame>
      </p:grpSp>
      <p:graphicFrame>
        <p:nvGraphicFramePr>
          <p:cNvPr id="8" name="Object 54" title=""/>
          <p:cNvGraphicFramePr>
            <a:graphicFrameLocks noChangeAspect="1"/>
          </p:cNvGraphicFramePr>
          <p:nvPr/>
        </p:nvGraphicFramePr>
        <p:xfrm>
          <a:off x="10039985" y="4199891"/>
          <a:ext cx="342900" cy="474663"/>
        </p:xfrm>
        <a:graphic>
          <a:graphicData uri="http://schemas.openxmlformats.org/presentationml/2006/ole">
            <mc:AlternateContent>
              <mc:Choice xmlns:v="urn:schemas-microsoft-com:vml" Requires="v">
                <p:oleObj spid="_x0000_s1048" r:id="rId21" imgW="165100" imgH="228600" progId="Equation.DSMT4">
                  <p:embed/>
                </p:oleObj>
              </mc:Choice>
              <mc:Fallback>
                <p:oleObj r:id="rId21" imgW="165100" imgH="228600" progId="Equation.DSMT4">
                  <p:embed/>
                  <p:pic>
                    <p:nvPicPr>
                      <p:cNvPr id="0" name="OLE substitute image"/>
                      <p:cNvPicPr/>
                      <p:nvPr/>
                    </p:nvPicPr>
                    <p:blipFill>
                      <a:blip r:embed="rId11"/>
                      <a:stretch>
                        <a:fillRect/>
                      </a:stretch>
                    </p:blipFill>
                    <p:spPr>
                      <a:xfrm>
                        <a:off x="10039985" y="4199891"/>
                        <a:ext cx="342900" cy="474663"/>
                      </a:xfrm>
                      <a:prstGeom prst="rect">
                        <a:avLst/>
                      </a:prstGeom>
                      <a:solidFill>
                        <a:schemeClr val="accent1"/>
                      </a:solidFill>
                      <a:ln w="38100">
                        <a:noFill/>
                        <a:miter/>
                      </a:ln>
                    </p:spPr>
                  </p:pic>
                </p:oleObj>
              </mc:Fallback>
            </mc:AlternateContent>
          </a:graphicData>
        </a:graphic>
      </p:graphicFrame>
      <p:sp>
        <p:nvSpPr>
          <p:cNvPr id="11275" name="Text Box 11" title=""/>
          <p:cNvSpPr txBox="1"/>
          <p:nvPr/>
        </p:nvSpPr>
        <p:spPr>
          <a:xfrm>
            <a:off x="7502525" y="1211580"/>
            <a:ext cx="451167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2800" b="1">
                <a:latin typeface="Times New Roman" panose="02020603050405020304" pitchFamily="18" charset="0"/>
              </a:rPr>
              <a:t>物体沿曲线运动：</a:t>
            </a:r>
            <a:r>
              <a:rPr lang="en-US" altLang="zh-CN" sz="2800" b="1">
                <a:latin typeface="Times New Roman" panose="02020603050405020304" pitchFamily="18" charset="0"/>
              </a:rPr>
              <a:t>A</a:t>
            </a:r>
            <a:r>
              <a:rPr lang="zh-CN" altLang="en-US" sz="2800" b="1">
                <a:latin typeface="Times New Roman" panose="02020603050405020304" pitchFamily="18" charset="0"/>
              </a:rPr>
              <a:t>到</a:t>
            </a:r>
            <a:r>
              <a:rPr lang="en-US" altLang="zh-CN" sz="2800" b="1">
                <a:latin typeface="Times New Roman" panose="02020603050405020304" pitchFamily="18" charset="0"/>
              </a:rPr>
              <a:t>B</a:t>
            </a:r>
            <a:endParaRPr lang="en-US" altLang="zh-CN" sz="2800" b="1">
              <a:latin typeface="Times New Roman" panose="02020603050405020304" pitchFamily="18" charset="0"/>
            </a:endParaRPr>
          </a:p>
        </p:txBody>
      </p:sp>
      <p:sp>
        <p:nvSpPr>
          <p:cNvPr id="10" name="文本框 9" title=""/>
          <p:cNvSpPr txBox="1"/>
          <p:nvPr/>
        </p:nvSpPr>
        <p:spPr>
          <a:xfrm>
            <a:off x="4704715" y="243205"/>
            <a:ext cx="6180455" cy="521970"/>
          </a:xfrm>
          <a:prstGeom prst="rect">
            <a:avLst/>
          </a:prstGeom>
          <a:noFill/>
        </p:spPr>
        <p:txBody>
          <a:bodyPr wrap="square" rtlCol="0">
            <a:spAutoFit/>
          </a:bodyPr>
          <a:lstStyle/>
          <a:p>
            <a:r>
              <a:rPr lang="zh-CN" altLang="en-US" sz="2800">
                <a:latin typeface="微软雅黑" panose="020b0503020204020204" charset="-122"/>
                <a:ea typeface="微软雅黑"/>
              </a:rPr>
              <a:t>下面三种情况选择一种计算重力做功</a:t>
            </a:r>
            <a:endParaRPr lang="zh-CN" altLang="en-US" sz="2800">
              <a:latin typeface="微软雅黑" panose="020b0503020204020204" charset="-122"/>
              <a:ea typeface="微软雅黑"/>
            </a:endParaRPr>
          </a:p>
        </p:txBody>
      </p:sp>
      <p:sp>
        <p:nvSpPr>
          <p:cNvPr id="11" name="Text Box 27" title=""/>
          <p:cNvSpPr txBox="1"/>
          <p:nvPr>
            <p:custDataLst>
              <p:tags r:id="rId22"/>
            </p:custDataLst>
          </p:nvPr>
        </p:nvSpPr>
        <p:spPr>
          <a:xfrm>
            <a:off x="809625" y="6269990"/>
            <a:ext cx="10572750" cy="583565"/>
          </a:xfrm>
          <a:prstGeom prst="rect">
            <a:avLst/>
          </a:prstGeom>
          <a:noFill/>
          <a:ln w="9525" cap="flat" cmpd="sng">
            <a:solidFill>
              <a:srgbClr val="00B05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b="1">
                <a:solidFill>
                  <a:srgbClr val="FF0000"/>
                </a:solidFill>
                <a:latin typeface="华文行楷" panose="02010800040101010101" pitchFamily="2" charset="-122"/>
                <a:ea typeface="华文行楷" panose="02010800040101010101" pitchFamily="2" charset="-122"/>
              </a:rPr>
              <a:t>重力做功特点：</a:t>
            </a:r>
            <a:r>
              <a:rPr lang="zh-CN" altLang="en-US" b="1">
                <a:latin typeface="华文行楷" panose="02010800040101010101" pitchFamily="2" charset="-122"/>
                <a:ea typeface="华文行楷" panose="02010800040101010101" pitchFamily="2" charset="-122"/>
              </a:rPr>
              <a:t>与路径无关</a:t>
            </a:r>
            <a:r>
              <a:rPr lang="en-US" altLang="zh-CN" b="1">
                <a:latin typeface="华文行楷" panose="02010800040101010101" pitchFamily="2" charset="-122"/>
                <a:ea typeface="华文行楷" panose="02010800040101010101" pitchFamily="2" charset="-122"/>
              </a:rPr>
              <a:t>,</a:t>
            </a:r>
            <a:r>
              <a:rPr lang="zh-CN" altLang="en-US" b="1">
                <a:latin typeface="华文行楷" panose="02010800040101010101" pitchFamily="2" charset="-122"/>
                <a:ea typeface="华文行楷" panose="02010800040101010101" pitchFamily="2" charset="-122"/>
              </a:rPr>
              <a:t>只跟始末位置的高度决定！</a:t>
            </a:r>
            <a:endParaRPr lang="zh-CN" altLang="en-US" b="1">
              <a:latin typeface="华文行楷" panose="02010800040101010101" pitchFamily="2" charset="-122"/>
              <a:ea typeface="华文行楷" panose="020108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linds(horizontal)">
                                      <p:cBhvr>
                                        <p:cTn id="7" dur="500"/>
                                        <p:tgtEl>
                                          <p:spTgt spid="10243"/>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blinds(horizontal)">
                                      <p:cBhvr>
                                        <p:cTn id="13" dur="500"/>
                                        <p:tgtEl>
                                          <p:spTgt spid="10244"/>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290" name="Text Box 2" title=""/>
          <p:cNvSpPr txBox="1"/>
          <p:nvPr/>
        </p:nvSpPr>
        <p:spPr>
          <a:xfrm>
            <a:off x="681355" y="3149600"/>
            <a:ext cx="11342370" cy="1210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lnSpc>
                <a:spcPct val="130000"/>
              </a:lnSpc>
              <a:spcBef>
                <a:spcPct val="50000"/>
              </a:spcBef>
              <a:buNone/>
            </a:pPr>
            <a:r>
              <a:rPr lang="en-US" altLang="zh-CN" sz="2800">
                <a:latin typeface="微软雅黑" panose="020b0503020204020204" charset="-122"/>
                <a:ea typeface="微软雅黑"/>
                <a:cs typeface="微软雅黑" panose="020b0503020204020204" charset="-122"/>
              </a:rPr>
              <a:t>  </a:t>
            </a:r>
            <a:r>
              <a:rPr lang="zh-CN" altLang="en-US" sz="2800">
                <a:latin typeface="微软雅黑" panose="020b0503020204020204" charset="-122"/>
                <a:ea typeface="微软雅黑"/>
                <a:cs typeface="微软雅黑" panose="020b0503020204020204" charset="-122"/>
              </a:rPr>
              <a:t>可见</a:t>
            </a:r>
            <a:r>
              <a:rPr lang="en-US" altLang="zh-CN" sz="2800">
                <a:latin typeface="微软雅黑" panose="020b0503020204020204" charset="-122"/>
                <a:ea typeface="微软雅黑"/>
                <a:cs typeface="微软雅黑" panose="020b0503020204020204" charset="-122"/>
              </a:rPr>
              <a:t>,</a:t>
            </a:r>
            <a:r>
              <a:rPr lang="zh-CN" altLang="en-US" sz="2800">
                <a:latin typeface="微软雅黑" panose="020b0503020204020204" charset="-122"/>
                <a:ea typeface="微软雅黑"/>
                <a:cs typeface="微软雅黑" panose="020b0503020204020204" charset="-122"/>
              </a:rPr>
              <a:t>重力做的功等于“</a:t>
            </a:r>
            <a:r>
              <a:rPr lang="en-US" altLang="zh-CN" sz="2800">
                <a:solidFill>
                  <a:srgbClr val="FF0000"/>
                </a:solidFill>
                <a:latin typeface="微软雅黑" panose="020b0503020204020204" charset="-122"/>
                <a:ea typeface="微软雅黑"/>
                <a:cs typeface="微软雅黑" panose="020b0503020204020204" charset="-122"/>
              </a:rPr>
              <a:t>mgh”</a:t>
            </a:r>
            <a:r>
              <a:rPr lang="zh-CN" altLang="en-US" sz="2800">
                <a:latin typeface="微软雅黑" panose="020b0503020204020204" charset="-122"/>
                <a:ea typeface="微软雅黑"/>
                <a:cs typeface="微软雅黑" panose="020b0503020204020204" charset="-122"/>
              </a:rPr>
              <a:t>这个量的变化</a:t>
            </a:r>
            <a:r>
              <a:rPr lang="en-US" altLang="zh-CN" sz="2800">
                <a:latin typeface="微软雅黑" panose="020b0503020204020204" charset="-122"/>
                <a:ea typeface="微软雅黑"/>
                <a:cs typeface="微软雅黑" panose="020b0503020204020204" charset="-122"/>
              </a:rPr>
              <a:t>.</a:t>
            </a:r>
            <a:r>
              <a:rPr lang="zh-CN" altLang="en-US" sz="2800">
                <a:latin typeface="微软雅黑" panose="020b0503020204020204" charset="-122"/>
                <a:ea typeface="微软雅黑"/>
                <a:cs typeface="微软雅黑" panose="020b0503020204020204" charset="-122"/>
              </a:rPr>
              <a:t> 重力做功改变重力势能，重力势能由“</a:t>
            </a:r>
            <a:r>
              <a:rPr lang="en-US" altLang="zh-CN" sz="2800">
                <a:solidFill>
                  <a:srgbClr val="FF0000"/>
                </a:solidFill>
                <a:latin typeface="微软雅黑" panose="020b0503020204020204" charset="-122"/>
                <a:ea typeface="微软雅黑"/>
                <a:cs typeface="微软雅黑" panose="020b0503020204020204" charset="-122"/>
              </a:rPr>
              <a:t>m</a:t>
            </a:r>
            <a:r>
              <a:rPr lang="zh-CN" altLang="en-US" sz="2800">
                <a:latin typeface="微软雅黑" panose="020b0503020204020204" charset="-122"/>
                <a:ea typeface="微软雅黑"/>
                <a:cs typeface="微软雅黑" panose="020b0503020204020204" charset="-122"/>
              </a:rPr>
              <a:t>” “</a:t>
            </a:r>
            <a:r>
              <a:rPr lang="en-US" altLang="zh-CN" sz="2800" b="1">
                <a:solidFill>
                  <a:srgbClr val="FF0000"/>
                </a:solidFill>
                <a:latin typeface="微软雅黑" panose="020b0503020204020204" charset="-122"/>
                <a:ea typeface="微软雅黑"/>
                <a:cs typeface="微软雅黑" panose="020b0503020204020204" charset="-122"/>
              </a:rPr>
              <a:t>h</a:t>
            </a:r>
            <a:r>
              <a:rPr lang="en-US" altLang="zh-CN" sz="2800">
                <a:latin typeface="微软雅黑" panose="020b0503020204020204" charset="-122"/>
                <a:ea typeface="微软雅黑"/>
                <a:cs typeface="微软雅黑" panose="020b0503020204020204" charset="-122"/>
              </a:rPr>
              <a:t>”</a:t>
            </a:r>
            <a:r>
              <a:rPr lang="zh-CN" altLang="en-US" sz="2800">
                <a:latin typeface="微软雅黑" panose="020b0503020204020204" charset="-122"/>
                <a:ea typeface="微软雅黑"/>
                <a:cs typeface="微软雅黑" panose="020b0503020204020204" charset="-122"/>
              </a:rPr>
              <a:t>决定</a:t>
            </a:r>
            <a:r>
              <a:rPr lang="en-US" altLang="zh-CN" sz="2800">
                <a:latin typeface="微软雅黑" panose="020b0503020204020204" charset="-122"/>
                <a:ea typeface="微软雅黑"/>
                <a:cs typeface="微软雅黑" panose="020b0503020204020204" charset="-122"/>
              </a:rPr>
              <a:t>.</a:t>
            </a:r>
            <a:r>
              <a:rPr lang="zh-CN" altLang="en-US" sz="2800">
                <a:latin typeface="微软雅黑" panose="020b0503020204020204" charset="-122"/>
                <a:ea typeface="微软雅黑"/>
                <a:cs typeface="微软雅黑" panose="020b0503020204020204" charset="-122"/>
              </a:rPr>
              <a:t>就用这个物理量表示物体的重力势能。</a:t>
            </a:r>
            <a:endParaRPr lang="zh-CN" altLang="en-US" sz="2800">
              <a:latin typeface="微软雅黑" panose="020b0503020204020204" charset="-122"/>
              <a:ea typeface="微软雅黑"/>
              <a:cs typeface="微软雅黑" panose="020b0503020204020204" charset="-122"/>
            </a:endParaRPr>
          </a:p>
        </p:txBody>
      </p:sp>
      <p:graphicFrame>
        <p:nvGraphicFramePr>
          <p:cNvPr id="3" name="Object 26" title=""/>
          <p:cNvGraphicFramePr>
            <a:graphicFrameLocks noChangeAspect="1"/>
          </p:cNvGraphicFramePr>
          <p:nvPr/>
        </p:nvGraphicFramePr>
        <p:xfrm>
          <a:off x="5356543" y="1519238"/>
          <a:ext cx="3260725" cy="828675"/>
        </p:xfrm>
        <a:graphic>
          <a:graphicData uri="http://schemas.openxmlformats.org/presentationml/2006/ole">
            <mc:AlternateContent>
              <mc:Choice xmlns:v="urn:schemas-microsoft-com:vml" Requires="v">
                <p:oleObj spid="_x0000_s1049" r:id="rId2" imgW="901700" imgH="228600" progId="Equation.DSMT4">
                  <p:embed/>
                </p:oleObj>
              </mc:Choice>
              <mc:Fallback>
                <p:oleObj r:id="rId2" imgW="901700" imgH="228600" progId="Equation.DSMT4">
                  <p:embed/>
                  <p:pic>
                    <p:nvPicPr>
                      <p:cNvPr id="0" name="OLE substitute image"/>
                      <p:cNvPicPr/>
                      <p:nvPr/>
                    </p:nvPicPr>
                    <p:blipFill>
                      <a:blip r:embed="rId3"/>
                      <a:stretch>
                        <a:fillRect/>
                      </a:stretch>
                    </p:blipFill>
                    <p:spPr>
                      <a:xfrm>
                        <a:off x="5356543" y="1519238"/>
                        <a:ext cx="3260725" cy="828675"/>
                      </a:xfrm>
                      <a:prstGeom prst="rect">
                        <a:avLst/>
                      </a:prstGeom>
                      <a:noFill/>
                      <a:ln w="38100">
                        <a:noFill/>
                        <a:miter/>
                      </a:ln>
                    </p:spPr>
                  </p:pic>
                </p:oleObj>
              </mc:Fallback>
            </mc:AlternateContent>
          </a:graphicData>
        </a:graphic>
      </p:graphicFrame>
      <p:graphicFrame>
        <p:nvGraphicFramePr>
          <p:cNvPr id="12295" name="Object 28" title=""/>
          <p:cNvGraphicFramePr>
            <a:graphicFrameLocks noChangeAspect="1"/>
          </p:cNvGraphicFramePr>
          <p:nvPr/>
        </p:nvGraphicFramePr>
        <p:xfrm>
          <a:off x="2837180" y="1519555"/>
          <a:ext cx="2519363" cy="768350"/>
        </p:xfrm>
        <a:graphic>
          <a:graphicData uri="http://schemas.openxmlformats.org/presentationml/2006/ole">
            <mc:AlternateContent>
              <mc:Choice xmlns:v="urn:schemas-microsoft-com:vml" Requires="v">
                <p:oleObj spid="_x0000_s1050" r:id="rId4" imgW="749935" imgH="228600" progId="Equation.3">
                  <p:embed/>
                </p:oleObj>
              </mc:Choice>
              <mc:Fallback>
                <p:oleObj r:id="rId4" imgW="749935" imgH="228600" progId="Equation.3">
                  <p:embed/>
                  <p:pic>
                    <p:nvPicPr>
                      <p:cNvPr id="0" name="OLE substitute image"/>
                      <p:cNvPicPr/>
                      <p:nvPr/>
                    </p:nvPicPr>
                    <p:blipFill>
                      <a:blip r:embed="rId5"/>
                      <a:stretch>
                        <a:fillRect/>
                      </a:stretch>
                    </p:blipFill>
                    <p:spPr>
                      <a:xfrm>
                        <a:off x="2837180" y="1519555"/>
                        <a:ext cx="2519363" cy="768350"/>
                      </a:xfrm>
                      <a:prstGeom prst="rect">
                        <a:avLst/>
                      </a:prstGeom>
                      <a:noFill/>
                      <a:ln w="38100">
                        <a:noFill/>
                        <a:miter/>
                      </a:ln>
                    </p:spPr>
                  </p:pic>
                </p:oleObj>
              </mc:Fallback>
            </mc:AlternateContent>
          </a:graphicData>
        </a:graphic>
      </p:graphicFrame>
      <p:sp>
        <p:nvSpPr>
          <p:cNvPr id="13314" name="Text Box 2" title=""/>
          <p:cNvSpPr txBox="1"/>
          <p:nvPr/>
        </p:nvSpPr>
        <p:spPr>
          <a:xfrm>
            <a:off x="2053590" y="4852353"/>
            <a:ext cx="7543800" cy="70675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gn="ctr" eaLnBrk="1" hangingPunct="1">
              <a:spcBef>
                <a:spcPct val="15000"/>
              </a:spcBef>
              <a:buNone/>
            </a:pPr>
            <a:r>
              <a:rPr lang="en-US" altLang="zh-CN" sz="4000" b="1" i="1">
                <a:latin typeface="Times New Roman" panose="02020603050405020304" pitchFamily="18" charset="0"/>
                <a:ea typeface="微软雅黑"/>
                <a:cs typeface="Times New Roman" panose="02020603050405020304" pitchFamily="18" charset="0"/>
              </a:rPr>
              <a:t>E</a:t>
            </a:r>
            <a:r>
              <a:rPr lang="en-US" altLang="zh-CN" sz="4000" b="1" baseline="-30000">
                <a:latin typeface="Times New Roman" panose="02020603050405020304" pitchFamily="18" charset="0"/>
                <a:ea typeface="微软雅黑"/>
                <a:cs typeface="Times New Roman" panose="02020603050405020304" pitchFamily="18" charset="0"/>
              </a:rPr>
              <a:t>p</a:t>
            </a:r>
            <a:r>
              <a:rPr lang="en-US" altLang="zh-CN" sz="4000" b="1">
                <a:latin typeface="Times New Roman" panose="02020603050405020304" pitchFamily="18" charset="0"/>
                <a:ea typeface="微软雅黑"/>
                <a:cs typeface="Times New Roman" panose="02020603050405020304" pitchFamily="18" charset="0"/>
              </a:rPr>
              <a:t> = </a:t>
            </a:r>
            <a:r>
              <a:rPr lang="en-US" altLang="zh-CN" sz="4000" b="1" i="1">
                <a:latin typeface="Times New Roman" panose="02020603050405020304" pitchFamily="18" charset="0"/>
                <a:ea typeface="微软雅黑"/>
                <a:cs typeface="Times New Roman" panose="02020603050405020304" pitchFamily="18" charset="0"/>
              </a:rPr>
              <a:t>mgh</a:t>
            </a:r>
            <a:endParaRPr lang="en-US" altLang="zh-CN" sz="4000" b="1" i="1">
              <a:latin typeface="Times New Roman" panose="02020603050405020304" pitchFamily="18" charset="0"/>
              <a:ea typeface="微软雅黑"/>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dissolve">
                                      <p:cBhvr>
                                        <p:cTn id="12" dur="500"/>
                                        <p:tgtEl>
                                          <p:spTgt spid="1229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4">
                                            <p:txEl>
                                              <p:pRg st="0" end="0"/>
                                            </p:txEl>
                                          </p:spTgt>
                                        </p:tgtEl>
                                        <p:attrNameLst>
                                          <p:attrName>style.visibility</p:attrName>
                                        </p:attrNameLst>
                                      </p:cBhvr>
                                      <p:to>
                                        <p:strVal val="visible"/>
                                      </p:to>
                                    </p:set>
                                    <p:animEffect transition="in" filter="dissolve">
                                      <p:cBhvr>
                                        <p:cTn id="17" dur="500"/>
                                        <p:tgtEl>
                                          <p:spTgt spid="133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3314" grpId="0" build="p"/>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4338" name="Text Box 2" title=""/>
          <p:cNvSpPr txBox="1"/>
          <p:nvPr/>
        </p:nvSpPr>
        <p:spPr>
          <a:xfrm>
            <a:off x="157480" y="128905"/>
            <a:ext cx="11791950" cy="11372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zh-CN" altLang="en-US" sz="3600">
                <a:latin typeface="微软雅黑" panose="020b0503020204020204" charset="-122"/>
                <a:ea typeface="微软雅黑"/>
                <a:cs typeface="微软雅黑" panose="020b0503020204020204" charset="-122"/>
              </a:rPr>
              <a:t>例：</a:t>
            </a:r>
            <a:r>
              <a:rPr lang="zh-CN" altLang="en-US">
                <a:latin typeface="微软雅黑" panose="020b0503020204020204" charset="-122"/>
                <a:ea typeface="微软雅黑"/>
                <a:cs typeface="微软雅黑" panose="020b0503020204020204" charset="-122"/>
              </a:rPr>
              <a:t> 如图，质量</a:t>
            </a:r>
            <a:r>
              <a:rPr lang="en-US" altLang="zh-CN">
                <a:latin typeface="微软雅黑" panose="020b0503020204020204" charset="-122"/>
                <a:ea typeface="微软雅黑"/>
                <a:cs typeface="微软雅黑" panose="020b0503020204020204" charset="-122"/>
              </a:rPr>
              <a:t>0.5kg</a:t>
            </a:r>
            <a:r>
              <a:rPr lang="zh-CN" altLang="en-US">
                <a:latin typeface="微软雅黑" panose="020b0503020204020204" charset="-122"/>
                <a:ea typeface="微软雅黑"/>
                <a:cs typeface="微软雅黑" panose="020b0503020204020204" charset="-122"/>
              </a:rPr>
              <a:t>的小球，从离地高</a:t>
            </a:r>
            <a:r>
              <a:rPr lang="en-US" altLang="zh-CN">
                <a:latin typeface="微软雅黑" panose="020b0503020204020204" charset="-122"/>
                <a:ea typeface="微软雅黑"/>
                <a:cs typeface="微软雅黑" panose="020b0503020204020204" charset="-122"/>
              </a:rPr>
              <a:t>h</a:t>
            </a:r>
            <a:r>
              <a:rPr lang="en-US" altLang="zh-CN" baseline="-25000">
                <a:latin typeface="微软雅黑" panose="020b0503020204020204" charset="-122"/>
                <a:ea typeface="微软雅黑"/>
                <a:cs typeface="微软雅黑" panose="020b0503020204020204" charset="-122"/>
              </a:rPr>
              <a:t>1</a:t>
            </a:r>
            <a:r>
              <a:rPr lang="en-US" altLang="zh-CN">
                <a:latin typeface="微软雅黑" panose="020b0503020204020204" charset="-122"/>
                <a:ea typeface="微软雅黑"/>
                <a:cs typeface="微软雅黑" panose="020b0503020204020204" charset="-122"/>
              </a:rPr>
              <a:t>=2.0m</a:t>
            </a:r>
            <a:r>
              <a:rPr lang="zh-CN" altLang="en-US">
                <a:latin typeface="微软雅黑" panose="020b0503020204020204" charset="-122"/>
                <a:ea typeface="微软雅黑"/>
                <a:cs typeface="微软雅黑" panose="020b0503020204020204" charset="-122"/>
              </a:rPr>
              <a:t>的</a:t>
            </a:r>
            <a:r>
              <a:rPr lang="en-US" altLang="zh-CN">
                <a:latin typeface="微软雅黑" panose="020b0503020204020204" charset="-122"/>
                <a:ea typeface="微软雅黑"/>
                <a:cs typeface="微软雅黑" panose="020b0503020204020204" charset="-122"/>
              </a:rPr>
              <a:t>A</a:t>
            </a:r>
            <a:r>
              <a:rPr lang="zh-CN" altLang="en-US">
                <a:latin typeface="微软雅黑" panose="020b0503020204020204" charset="-122"/>
                <a:ea typeface="微软雅黑"/>
                <a:cs typeface="微软雅黑" panose="020b0503020204020204" charset="-122"/>
              </a:rPr>
              <a:t>点落到离地高</a:t>
            </a:r>
            <a:r>
              <a:rPr lang="en-US" altLang="zh-CN">
                <a:latin typeface="微软雅黑" panose="020b0503020204020204" charset="-122"/>
                <a:ea typeface="微软雅黑"/>
                <a:cs typeface="微软雅黑" panose="020b0503020204020204" charset="-122"/>
              </a:rPr>
              <a:t>h</a:t>
            </a:r>
            <a:r>
              <a:rPr lang="en-US" altLang="zh-CN" baseline="-25000">
                <a:latin typeface="微软雅黑" panose="020b0503020204020204" charset="-122"/>
                <a:ea typeface="微软雅黑"/>
                <a:cs typeface="微软雅黑" panose="020b0503020204020204" charset="-122"/>
              </a:rPr>
              <a:t>2</a:t>
            </a:r>
            <a:r>
              <a:rPr lang="en-US" altLang="zh-CN">
                <a:latin typeface="微软雅黑" panose="020b0503020204020204" charset="-122"/>
                <a:ea typeface="微软雅黑"/>
                <a:cs typeface="微软雅黑" panose="020b0503020204020204" charset="-122"/>
              </a:rPr>
              <a:t>=0.8m</a:t>
            </a:r>
            <a:r>
              <a:rPr lang="zh-CN" altLang="en-US">
                <a:latin typeface="微软雅黑" panose="020b0503020204020204" charset="-122"/>
                <a:ea typeface="微软雅黑"/>
                <a:cs typeface="微软雅黑" panose="020b0503020204020204" charset="-122"/>
              </a:rPr>
              <a:t>的桌面．请按要求填写下表．</a:t>
            </a:r>
            <a:r>
              <a:rPr lang="en-US" altLang="zh-CN" sz="2400">
                <a:latin typeface="微软雅黑" panose="020b0503020204020204" charset="-122"/>
                <a:ea typeface="微软雅黑"/>
                <a:cs typeface="微软雅黑" panose="020b0503020204020204" charset="-122"/>
              </a:rPr>
              <a:t>(g=10m/s</a:t>
            </a:r>
            <a:r>
              <a:rPr lang="en-US" altLang="zh-CN" sz="2400" baseline="30000">
                <a:latin typeface="微软雅黑" panose="020b0503020204020204" charset="-122"/>
                <a:ea typeface="微软雅黑"/>
                <a:cs typeface="微软雅黑" panose="020b0503020204020204" charset="-122"/>
              </a:rPr>
              <a:t>2</a:t>
            </a:r>
            <a:r>
              <a:rPr lang="en-US" altLang="zh-CN" sz="2400">
                <a:latin typeface="微软雅黑" panose="020b0503020204020204" charset="-122"/>
                <a:ea typeface="微软雅黑"/>
                <a:cs typeface="微软雅黑" panose="020b0503020204020204" charset="-122"/>
              </a:rPr>
              <a:t>)</a:t>
            </a:r>
            <a:endParaRPr lang="en-US" altLang="zh-CN" sz="2400">
              <a:latin typeface="微软雅黑" panose="020b0503020204020204" charset="-122"/>
              <a:ea typeface="微软雅黑"/>
              <a:cs typeface="微软雅黑" panose="020b0503020204020204" charset="-122"/>
            </a:endParaRPr>
          </a:p>
        </p:txBody>
      </p:sp>
      <p:graphicFrame>
        <p:nvGraphicFramePr>
          <p:cNvPr id="14339" name="Group 3" title=""/>
          <p:cNvGraphicFramePr>
            <a:graphicFrameLocks noGrp="1"/>
          </p:cNvGraphicFramePr>
          <p:nvPr>
            <p:custDataLst>
              <p:tags r:id="rId2"/>
            </p:custDataLst>
          </p:nvPr>
        </p:nvGraphicFramePr>
        <p:xfrm>
          <a:off x="3792538" y="2132013"/>
          <a:ext cx="6480175" cy="2737167"/>
        </p:xfrm>
        <a:graphic>
          <a:graphicData uri="http://schemas.openxmlformats.org/drawingml/2006/table">
            <a:tbl>
              <a:tblPr/>
              <a:tblGrid>
                <a:gridCol w="863600"/>
                <a:gridCol w="1296670"/>
                <a:gridCol w="1224280"/>
                <a:gridCol w="1509395"/>
                <a:gridCol w="1586230"/>
              </a:tblGrid>
              <a:tr h="1512887">
                <a:tc>
                  <a:txBody>
                    <a:bodyPr vert="horz"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sz="2500" b="0" i="0" u="none" strike="noStrike" cap="none" normalizeH="0" baseline="0">
                          <a:ln>
                            <a:noFill/>
                          </a:ln>
                          <a:solidFill>
                            <a:schemeClr val="tx1"/>
                          </a:solidFill>
                          <a:effectLst/>
                          <a:latin typeface="微软雅黑" panose="020b0503020204020204" charset="-122"/>
                          <a:ea typeface="微软雅黑"/>
                        </a:rPr>
                        <a:t>参考</a:t>
                      </a:r>
                      <a:endParaRPr kumimoji="0" lang="zh-CN" sz="2500" b="0" i="0" u="none" strike="noStrike" cap="none" normalizeH="0" baseline="0">
                        <a:ln>
                          <a:noFill/>
                        </a:ln>
                        <a:solidFill>
                          <a:schemeClr val="tx1"/>
                        </a:solidFill>
                        <a:effectLst/>
                        <a:latin typeface="微软雅黑" panose="020b0503020204020204" charset="-122"/>
                        <a:ea typeface="微软雅黑"/>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sz="2500" b="0" i="0" u="none" strike="noStrike" cap="none" normalizeH="0" baseline="0">
                          <a:ln>
                            <a:noFill/>
                          </a:ln>
                          <a:solidFill>
                            <a:schemeClr val="tx1"/>
                          </a:solidFill>
                          <a:effectLst/>
                          <a:latin typeface="微软雅黑" panose="020b0503020204020204" charset="-122"/>
                          <a:ea typeface="微软雅黑"/>
                        </a:rPr>
                        <a:t>平面</a:t>
                      </a:r>
                      <a:endParaRPr kumimoji="0" 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5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小球在</a:t>
                      </a:r>
                      <a:r>
                        <a:rPr kumimoji="0" lang="en-US" sz="25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A</a:t>
                      </a:r>
                      <a:r>
                        <a:rPr kumimoji="0" lang="zh-CN" altLang="en-US" sz="25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点重力势能</a:t>
                      </a:r>
                      <a:endParaRPr kumimoji="0" lang="zh-CN" altLang="en-US" sz="25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5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小球在</a:t>
                      </a:r>
                      <a:r>
                        <a:rPr kumimoji="0" lang="en-US" sz="25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B</a:t>
                      </a:r>
                      <a:r>
                        <a:rPr kumimoji="0" lang="zh-CN" altLang="en-US" sz="25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点重力势能</a:t>
                      </a:r>
                      <a:endParaRPr kumimoji="0" lang="zh-CN" altLang="en-US" sz="25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sz="2500" b="0" i="0" u="none" strike="noStrike" cap="none" normalizeH="0" baseline="0">
                          <a:ln>
                            <a:noFill/>
                          </a:ln>
                          <a:solidFill>
                            <a:schemeClr val="tx1"/>
                          </a:solidFill>
                          <a:effectLst/>
                          <a:latin typeface="微软雅黑" panose="020b0503020204020204" charset="-122"/>
                          <a:ea typeface="微软雅黑"/>
                        </a:rPr>
                        <a:t>下落过程小球重力做功</a:t>
                      </a:r>
                      <a:endParaRPr kumimoji="0" 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sz="2500" b="0" i="0" u="none" strike="noStrike" cap="none" normalizeH="0" baseline="0">
                          <a:ln>
                            <a:noFill/>
                          </a:ln>
                          <a:solidFill>
                            <a:schemeClr val="tx1"/>
                          </a:solidFill>
                          <a:effectLst/>
                          <a:latin typeface="微软雅黑" panose="020b0503020204020204" charset="-122"/>
                          <a:ea typeface="微软雅黑"/>
                        </a:rPr>
                        <a:t>下落过程小球重力势能变化</a:t>
                      </a:r>
                      <a:endParaRPr kumimoji="0" 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sz="2500" b="0" i="0" u="none" strike="noStrike" cap="none" normalizeH="0" baseline="0">
                          <a:ln>
                            <a:noFill/>
                          </a:ln>
                          <a:solidFill>
                            <a:schemeClr val="tx1"/>
                          </a:solidFill>
                          <a:effectLst/>
                          <a:latin typeface="微软雅黑" panose="020b0503020204020204" charset="-122"/>
                          <a:ea typeface="微软雅黑"/>
                        </a:rPr>
                        <a:t>桌面</a:t>
                      </a:r>
                      <a:endParaRPr kumimoji="0" 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580">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sz="2500" b="0" i="0" u="none" strike="noStrike" cap="none" normalizeH="0" baseline="0">
                          <a:ln>
                            <a:noFill/>
                          </a:ln>
                          <a:solidFill>
                            <a:schemeClr val="tx1"/>
                          </a:solidFill>
                          <a:effectLst/>
                          <a:latin typeface="微软雅黑" panose="020b0503020204020204" charset="-122"/>
                          <a:ea typeface="微软雅黑"/>
                        </a:rPr>
                        <a:t>地面</a:t>
                      </a:r>
                      <a:endParaRPr kumimoji="0" 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5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65" name="Text Box 29" title=""/>
          <p:cNvSpPr txBox="1"/>
          <p:nvPr/>
        </p:nvSpPr>
        <p:spPr>
          <a:xfrm>
            <a:off x="4945063" y="3662998"/>
            <a:ext cx="1008062"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2800">
                <a:latin typeface="微软雅黑" panose="020b0503020204020204" charset="-122"/>
                <a:ea typeface="微软雅黑"/>
              </a:rPr>
              <a:t>6J</a:t>
            </a:r>
            <a:endParaRPr lang="en-US" altLang="zh-CN" sz="2800">
              <a:latin typeface="微软雅黑" panose="020b0503020204020204" charset="-122"/>
              <a:ea typeface="微软雅黑"/>
            </a:endParaRPr>
          </a:p>
        </p:txBody>
      </p:sp>
      <p:sp>
        <p:nvSpPr>
          <p:cNvPr id="14366" name="Text Box 30" title=""/>
          <p:cNvSpPr txBox="1"/>
          <p:nvPr/>
        </p:nvSpPr>
        <p:spPr>
          <a:xfrm>
            <a:off x="4945063" y="4360863"/>
            <a:ext cx="792162"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gn="just" eaLnBrk="1" hangingPunct="1">
              <a:spcBef>
                <a:spcPct val="50000"/>
              </a:spcBef>
              <a:buFontTx/>
              <a:buNone/>
            </a:pPr>
            <a:r>
              <a:rPr lang="en-US" altLang="zh-CN" sz="2800">
                <a:latin typeface="微软雅黑" panose="020b0503020204020204" charset="-122"/>
                <a:ea typeface="微软雅黑"/>
              </a:rPr>
              <a:t>10J</a:t>
            </a:r>
            <a:endParaRPr lang="en-US" altLang="zh-CN" sz="2800">
              <a:latin typeface="微软雅黑" panose="020b0503020204020204" charset="-122"/>
              <a:ea typeface="微软雅黑"/>
            </a:endParaRPr>
          </a:p>
        </p:txBody>
      </p:sp>
      <p:sp>
        <p:nvSpPr>
          <p:cNvPr id="14367" name="Text Box 31" title=""/>
          <p:cNvSpPr txBox="1"/>
          <p:nvPr/>
        </p:nvSpPr>
        <p:spPr>
          <a:xfrm>
            <a:off x="6208078" y="3580448"/>
            <a:ext cx="1150937" cy="64516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3600">
                <a:latin typeface="微软雅黑" panose="020b0503020204020204" charset="-122"/>
                <a:ea typeface="微软雅黑"/>
              </a:rPr>
              <a:t>0</a:t>
            </a:r>
            <a:r>
              <a:rPr lang="en-US" altLang="zh-CN" sz="2800">
                <a:latin typeface="微软雅黑" panose="020b0503020204020204" charset="-122"/>
                <a:ea typeface="微软雅黑"/>
              </a:rPr>
              <a:t>J</a:t>
            </a:r>
            <a:endParaRPr lang="en-US" altLang="zh-CN" sz="2800">
              <a:latin typeface="微软雅黑" panose="020b0503020204020204" charset="-122"/>
              <a:ea typeface="微软雅黑"/>
            </a:endParaRPr>
          </a:p>
        </p:txBody>
      </p:sp>
      <p:sp>
        <p:nvSpPr>
          <p:cNvPr id="14368" name="Text Box 32" title=""/>
          <p:cNvSpPr txBox="1"/>
          <p:nvPr/>
        </p:nvSpPr>
        <p:spPr>
          <a:xfrm>
            <a:off x="6359525" y="4360863"/>
            <a:ext cx="504825" cy="9531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2800">
                <a:latin typeface="微软雅黑" panose="020b0503020204020204" charset="-122"/>
                <a:ea typeface="微软雅黑"/>
              </a:rPr>
              <a:t>4J</a:t>
            </a:r>
            <a:endParaRPr lang="en-US" altLang="zh-CN" sz="2800">
              <a:latin typeface="微软雅黑" panose="020b0503020204020204" charset="-122"/>
              <a:ea typeface="微软雅黑"/>
            </a:endParaRPr>
          </a:p>
        </p:txBody>
      </p:sp>
      <p:grpSp>
        <p:nvGrpSpPr>
          <p:cNvPr id="2" name="Group 33" title=""/>
          <p:cNvGrpSpPr/>
          <p:nvPr/>
        </p:nvGrpSpPr>
        <p:grpSpPr>
          <a:xfrm>
            <a:off x="923925" y="1818005"/>
            <a:ext cx="2160588" cy="3063875"/>
            <a:chExt cx="1361" cy="1930"/>
          </a:xfrm>
        </p:grpSpPr>
        <p:grpSp>
          <p:nvGrpSpPr>
            <p:cNvPr id="14372" name="Group 34"/>
            <p:cNvGrpSpPr/>
            <p:nvPr/>
          </p:nvGrpSpPr>
          <p:grpSpPr>
            <a:xfrm>
              <a:off x="0" y="0"/>
              <a:ext cx="1361" cy="1930"/>
              <a:chExt cx="1385" cy="1930"/>
            </a:xfrm>
          </p:grpSpPr>
          <p:grpSp>
            <p:nvGrpSpPr>
              <p:cNvPr id="14375" name="Group 35"/>
              <p:cNvGrpSpPr/>
              <p:nvPr/>
            </p:nvGrpSpPr>
            <p:grpSpPr>
              <a:xfrm>
                <a:off x="771" y="0"/>
                <a:ext cx="614" cy="1930"/>
                <a:chExt cx="1134" cy="1930"/>
              </a:xfrm>
            </p:grpSpPr>
            <p:sp>
              <p:nvSpPr>
                <p:cNvPr id="14382" name="Oval 36"/>
                <p:cNvSpPr/>
                <p:nvPr/>
              </p:nvSpPr>
              <p:spPr>
                <a:xfrm>
                  <a:off x="28" y="0"/>
                  <a:ext cx="272" cy="136"/>
                </a:xfrm>
                <a:prstGeom prst="ellipse">
                  <a:avLst/>
                </a:prstGeom>
                <a:solidFill>
                  <a:srgbClr val="66FF33"/>
                </a:solidFill>
                <a:ln w="12700" cap="sq"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FontTx/>
                    <a:buNone/>
                  </a:pPr>
                  <a:endParaRPr lang="zh-CN" altLang="en-US" sz="1800">
                    <a:latin typeface="微软雅黑" panose="020b0503020204020204" charset="-122"/>
                    <a:ea typeface="微软雅黑"/>
                  </a:endParaRPr>
                </a:p>
              </p:txBody>
            </p:sp>
            <p:sp>
              <p:nvSpPr>
                <p:cNvPr id="14383" name="Line 37"/>
                <p:cNvSpPr/>
                <p:nvPr/>
              </p:nvSpPr>
              <p:spPr>
                <a:xfrm>
                  <a:off x="92" y="1930"/>
                  <a:ext cx="635" cy="0"/>
                </a:xfrm>
                <a:prstGeom prst="line">
                  <a:avLst/>
                </a:prstGeom>
                <a:ln w="28575" cap="sq" cmpd="sng">
                  <a:solidFill>
                    <a:schemeClr val="tx1"/>
                  </a:solidFill>
                  <a:prstDash val="solid"/>
                  <a:headEnd type="none" w="med" len="med"/>
                  <a:tailEnd type="none" w="med" len="med"/>
                </a:ln>
              </p:spPr>
              <p:txBody>
                <a:bodyPr/>
                <a:lstStyle/>
                <a:p/>
              </p:txBody>
            </p:sp>
            <p:sp>
              <p:nvSpPr>
                <p:cNvPr id="14384" name="Line 38"/>
                <p:cNvSpPr/>
                <p:nvPr/>
              </p:nvSpPr>
              <p:spPr>
                <a:xfrm>
                  <a:off x="182" y="1295"/>
                  <a:ext cx="363" cy="0"/>
                </a:xfrm>
                <a:prstGeom prst="line">
                  <a:avLst/>
                </a:prstGeom>
                <a:ln w="28575" cap="sq" cmpd="sng">
                  <a:solidFill>
                    <a:schemeClr val="tx1"/>
                  </a:solidFill>
                  <a:prstDash val="solid"/>
                  <a:headEnd type="none" w="med" len="med"/>
                  <a:tailEnd type="none" w="med" len="med"/>
                </a:ln>
              </p:spPr>
              <p:txBody>
                <a:bodyPr/>
                <a:lstStyle/>
                <a:p/>
              </p:txBody>
            </p:sp>
            <p:sp>
              <p:nvSpPr>
                <p:cNvPr id="14385" name="Line 39"/>
                <p:cNvSpPr/>
                <p:nvPr/>
              </p:nvSpPr>
              <p:spPr>
                <a:xfrm>
                  <a:off x="0" y="161"/>
                  <a:ext cx="727" cy="0"/>
                </a:xfrm>
                <a:prstGeom prst="line">
                  <a:avLst/>
                </a:prstGeom>
                <a:ln w="28575" cap="sq" cmpd="sng">
                  <a:solidFill>
                    <a:schemeClr val="tx1"/>
                  </a:solidFill>
                  <a:prstDash val="solid"/>
                  <a:headEnd type="none" w="med" len="med"/>
                  <a:tailEnd type="none" w="med" len="med"/>
                </a:ln>
              </p:spPr>
              <p:txBody>
                <a:bodyPr/>
                <a:lstStyle/>
                <a:p/>
              </p:txBody>
            </p:sp>
            <p:sp>
              <p:nvSpPr>
                <p:cNvPr id="14386" name="Line 40"/>
                <p:cNvSpPr/>
                <p:nvPr/>
              </p:nvSpPr>
              <p:spPr>
                <a:xfrm>
                  <a:off x="767" y="855"/>
                  <a:ext cx="40" cy="1067"/>
                </a:xfrm>
                <a:prstGeom prst="line">
                  <a:avLst/>
                </a:prstGeom>
                <a:ln w="28575" cap="sq" cmpd="sng">
                  <a:solidFill>
                    <a:schemeClr val="tx1"/>
                  </a:solidFill>
                  <a:prstDash val="solid"/>
                  <a:headEnd type="none" w="med" len="med"/>
                  <a:tailEnd type="triangle" w="sm" len="sm"/>
                </a:ln>
              </p:spPr>
              <p:txBody>
                <a:bodyPr/>
                <a:lstStyle/>
                <a:p/>
              </p:txBody>
            </p:sp>
            <p:sp>
              <p:nvSpPr>
                <p:cNvPr id="14387" name="Line 41"/>
                <p:cNvSpPr/>
                <p:nvPr/>
              </p:nvSpPr>
              <p:spPr>
                <a:xfrm flipH="1" flipV="1">
                  <a:off x="365" y="1309"/>
                  <a:ext cx="0" cy="182"/>
                </a:xfrm>
                <a:prstGeom prst="line">
                  <a:avLst/>
                </a:prstGeom>
                <a:ln w="28575" cap="sq" cmpd="sng">
                  <a:solidFill>
                    <a:schemeClr val="tx1"/>
                  </a:solidFill>
                  <a:prstDash val="solid"/>
                  <a:headEnd type="none" w="med" len="med"/>
                  <a:tailEnd type="triangle" w="sm" len="sm"/>
                </a:ln>
              </p:spPr>
              <p:txBody>
                <a:bodyPr/>
                <a:lstStyle/>
                <a:p/>
              </p:txBody>
            </p:sp>
            <p:sp>
              <p:nvSpPr>
                <p:cNvPr id="14388" name="Line 42"/>
                <p:cNvSpPr/>
                <p:nvPr/>
              </p:nvSpPr>
              <p:spPr>
                <a:xfrm flipH="1">
                  <a:off x="365" y="1733"/>
                  <a:ext cx="0" cy="181"/>
                </a:xfrm>
                <a:prstGeom prst="line">
                  <a:avLst/>
                </a:prstGeom>
                <a:ln w="28575" cap="sq" cmpd="sng">
                  <a:solidFill>
                    <a:schemeClr val="tx1"/>
                  </a:solidFill>
                  <a:prstDash val="solid"/>
                  <a:headEnd type="none" w="med" len="med"/>
                  <a:tailEnd type="triangle" w="sm" len="sm"/>
                </a:ln>
              </p:spPr>
              <p:txBody>
                <a:bodyPr/>
                <a:lstStyle/>
                <a:p/>
              </p:txBody>
            </p:sp>
            <p:sp>
              <p:nvSpPr>
                <p:cNvPr id="14389" name="Line 43"/>
                <p:cNvSpPr/>
                <p:nvPr/>
              </p:nvSpPr>
              <p:spPr>
                <a:xfrm flipH="1" flipV="1">
                  <a:off x="727" y="161"/>
                  <a:ext cx="0" cy="396"/>
                </a:xfrm>
                <a:prstGeom prst="line">
                  <a:avLst/>
                </a:prstGeom>
                <a:ln w="28575" cap="sq" cmpd="sng">
                  <a:solidFill>
                    <a:schemeClr val="tx1"/>
                  </a:solidFill>
                  <a:prstDash val="solid"/>
                  <a:headEnd type="none" w="med" len="med"/>
                  <a:tailEnd type="triangle" w="sm" len="sm"/>
                </a:ln>
              </p:spPr>
              <p:txBody>
                <a:bodyPr/>
                <a:lstStyle/>
                <a:p/>
              </p:txBody>
            </p:sp>
            <p:sp>
              <p:nvSpPr>
                <p:cNvPr id="14390" name="Text Box 44"/>
                <p:cNvSpPr txBox="1"/>
                <p:nvPr/>
              </p:nvSpPr>
              <p:spPr>
                <a:xfrm>
                  <a:off x="452" y="553"/>
                  <a:ext cx="682" cy="29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2400">
                      <a:latin typeface="微软雅黑" panose="020b0503020204020204" charset="-122"/>
                      <a:ea typeface="微软雅黑"/>
                    </a:rPr>
                    <a:t>h</a:t>
                  </a:r>
                  <a:r>
                    <a:rPr lang="en-US" altLang="zh-CN" sz="2400" baseline="-25000">
                      <a:latin typeface="微软雅黑" panose="020b0503020204020204" charset="-122"/>
                      <a:ea typeface="微软雅黑"/>
                    </a:rPr>
                    <a:t>1</a:t>
                  </a:r>
                  <a:endParaRPr lang="en-US" altLang="zh-CN" sz="2400" baseline="-25000">
                    <a:latin typeface="微软雅黑" panose="020b0503020204020204" charset="-122"/>
                    <a:ea typeface="微软雅黑"/>
                  </a:endParaRPr>
                </a:p>
              </p:txBody>
            </p:sp>
            <p:sp>
              <p:nvSpPr>
                <p:cNvPr id="14391" name="Text Box 45"/>
                <p:cNvSpPr txBox="1"/>
                <p:nvPr/>
              </p:nvSpPr>
              <p:spPr>
                <a:xfrm>
                  <a:off x="184" y="1460"/>
                  <a:ext cx="637" cy="29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2400">
                      <a:latin typeface="微软雅黑" panose="020b0503020204020204" charset="-122"/>
                      <a:ea typeface="微软雅黑"/>
                    </a:rPr>
                    <a:t>h</a:t>
                  </a:r>
                  <a:r>
                    <a:rPr lang="en-US" altLang="zh-CN" sz="2400" baseline="-25000">
                      <a:latin typeface="微软雅黑" panose="020b0503020204020204" charset="-122"/>
                      <a:ea typeface="微软雅黑"/>
                    </a:rPr>
                    <a:t>2</a:t>
                  </a:r>
                  <a:endParaRPr lang="en-US" altLang="zh-CN" sz="2400" baseline="-25000">
                    <a:latin typeface="微软雅黑" panose="020b0503020204020204" charset="-122"/>
                    <a:ea typeface="微软雅黑"/>
                  </a:endParaRPr>
                </a:p>
              </p:txBody>
            </p:sp>
          </p:grpSp>
          <p:grpSp>
            <p:nvGrpSpPr>
              <p:cNvPr id="14376" name="Group 46"/>
              <p:cNvGrpSpPr/>
              <p:nvPr/>
            </p:nvGrpSpPr>
            <p:grpSpPr>
              <a:xfrm>
                <a:off x="0" y="1295"/>
                <a:ext cx="862" cy="635"/>
                <a:chExt cx="1225" cy="564"/>
              </a:xfrm>
            </p:grpSpPr>
            <p:sp>
              <p:nvSpPr>
                <p:cNvPr id="14377" name="Rectangle 47"/>
                <p:cNvSpPr/>
                <p:nvPr/>
              </p:nvSpPr>
              <p:spPr>
                <a:xfrm>
                  <a:off x="222" y="409"/>
                  <a:ext cx="780" cy="33"/>
                </a:xfrm>
                <a:prstGeom prst="rect">
                  <a:avLst/>
                </a:prstGeom>
                <a:solidFill>
                  <a:srgbClr val="990000"/>
                </a:solidFill>
                <a:ln w="12700" cap="sq"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FontTx/>
                    <a:buNone/>
                  </a:pPr>
                  <a:endParaRPr lang="zh-CN" altLang="en-US" sz="1800">
                    <a:latin typeface="微软雅黑" panose="020b0503020204020204" charset="-122"/>
                    <a:ea typeface="微软雅黑"/>
                  </a:endParaRPr>
                </a:p>
              </p:txBody>
            </p:sp>
            <p:sp>
              <p:nvSpPr>
                <p:cNvPr id="14378" name="Rectangle 48"/>
                <p:cNvSpPr/>
                <p:nvPr/>
              </p:nvSpPr>
              <p:spPr>
                <a:xfrm>
                  <a:off x="0" y="0"/>
                  <a:ext cx="1225" cy="33"/>
                </a:xfrm>
                <a:prstGeom prst="rect">
                  <a:avLst/>
                </a:prstGeom>
                <a:solidFill>
                  <a:srgbClr val="990000"/>
                </a:solidFill>
                <a:ln w="12700" cap="sq"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FontTx/>
                    <a:buNone/>
                  </a:pPr>
                  <a:endParaRPr lang="zh-CN" altLang="en-US" sz="1800">
                    <a:latin typeface="微软雅黑" panose="020b0503020204020204" charset="-122"/>
                    <a:ea typeface="微软雅黑"/>
                  </a:endParaRPr>
                </a:p>
              </p:txBody>
            </p:sp>
            <p:sp>
              <p:nvSpPr>
                <p:cNvPr id="14379" name="Rectangle 49"/>
                <p:cNvSpPr/>
                <p:nvPr/>
              </p:nvSpPr>
              <p:spPr>
                <a:xfrm>
                  <a:off x="110" y="33"/>
                  <a:ext cx="1003" cy="100"/>
                </a:xfrm>
                <a:prstGeom prst="rect">
                  <a:avLst/>
                </a:prstGeom>
                <a:solidFill>
                  <a:srgbClr val="990000"/>
                </a:solidFill>
                <a:ln w="12700" cap="sq"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0"/>
                    </a:spcBef>
                    <a:buFontTx/>
                    <a:buNone/>
                  </a:pPr>
                  <a:endParaRPr lang="zh-CN" altLang="en-US" sz="1800">
                    <a:latin typeface="微软雅黑" panose="020b0503020204020204" charset="-122"/>
                    <a:ea typeface="微软雅黑"/>
                  </a:endParaRPr>
                </a:p>
              </p:txBody>
            </p:sp>
            <p:sp>
              <p:nvSpPr>
                <p:cNvPr id="14380" name="AutoShape 50"/>
                <p:cNvSpPr/>
                <p:nvPr/>
              </p:nvSpPr>
              <p:spPr>
                <a:xfrm>
                  <a:off x="952" y="132"/>
                  <a:ext cx="56" cy="425"/>
                </a:xfrm>
                <a:custGeom>
                  <a:gdLst>
                    <a:gd name="txL" fmla="*/ 4629 w 21600"/>
                    <a:gd name="txT" fmla="*/ 4523 h 21600"/>
                    <a:gd name="txR" fmla="*/ 16971 w 21600"/>
                    <a:gd name="txB" fmla="*/ 17077 h 21600"/>
                  </a:gdLst>
                  <a:cxnLst>
                    <a:cxn ang="0">
                      <a:pos x="0" y="0"/>
                    </a:cxn>
                    <a:cxn ang="0">
                      <a:pos x="0" y="0"/>
                    </a:cxn>
                    <a:cxn ang="0">
                      <a:pos x="0" y="0"/>
                    </a:cxn>
                    <a:cxn ang="0">
                      <a:pos x="0" y="0"/>
                    </a:cxn>
                  </a:cxnLst>
                  <a:rect l="txL" t="txT" r="txR" b="txB"/>
                  <a:pathLst>
                    <a:path w="21600" h="21600">
                      <a:moveTo>
                        <a:pt x="0" y="0"/>
                      </a:moveTo>
                      <a:lnTo>
                        <a:pt x="5400" y="21600"/>
                      </a:lnTo>
                      <a:lnTo>
                        <a:pt x="16200" y="21600"/>
                      </a:lnTo>
                      <a:lnTo>
                        <a:pt x="21600" y="0"/>
                      </a:lnTo>
                      <a:lnTo>
                        <a:pt x="0" y="0"/>
                      </a:lnTo>
                      <a:close/>
                    </a:path>
                  </a:pathLst>
                </a:custGeom>
                <a:solidFill>
                  <a:srgbClr val="990000">
                    <a:alpha val="100000"/>
                  </a:srgbClr>
                </a:solidFill>
                <a:ln w="12700" cap="sq" cmpd="sng">
                  <a:solidFill>
                    <a:schemeClr val="tx1">
                      <a:alpha val="100000"/>
                    </a:schemeClr>
                  </a:solidFill>
                  <a:prstDash val="solid"/>
                  <a:round/>
                  <a:headEnd type="none" w="med" len="med"/>
                  <a:tailEnd type="none" w="med" len="med"/>
                </a:ln>
              </p:spPr>
              <p:txBody>
                <a:bodyPr/>
                <a:lstStyle/>
                <a:p>
                  <a:endParaRPr lang="zh-CN" altLang="en-US">
                    <a:latin typeface="微软雅黑" panose="020b0503020204020204" charset="-122"/>
                    <a:ea typeface="微软雅黑"/>
                  </a:endParaRPr>
                </a:p>
              </p:txBody>
            </p:sp>
            <p:sp>
              <p:nvSpPr>
                <p:cNvPr id="14381" name="AutoShape 51"/>
                <p:cNvSpPr/>
                <p:nvPr/>
              </p:nvSpPr>
              <p:spPr>
                <a:xfrm>
                  <a:off x="195" y="139"/>
                  <a:ext cx="56" cy="425"/>
                </a:xfrm>
                <a:custGeom>
                  <a:gdLst>
                    <a:gd name="txL" fmla="*/ 4629 w 21600"/>
                    <a:gd name="txT" fmla="*/ 4523 h 21600"/>
                    <a:gd name="txR" fmla="*/ 16971 w 21600"/>
                    <a:gd name="txB" fmla="*/ 17077 h 21600"/>
                  </a:gdLst>
                  <a:cxnLst>
                    <a:cxn ang="0">
                      <a:pos x="0" y="0"/>
                    </a:cxn>
                    <a:cxn ang="0">
                      <a:pos x="0" y="0"/>
                    </a:cxn>
                    <a:cxn ang="0">
                      <a:pos x="0" y="0"/>
                    </a:cxn>
                    <a:cxn ang="0">
                      <a:pos x="0" y="0"/>
                    </a:cxn>
                  </a:cxnLst>
                  <a:rect l="txL" t="txT" r="txR" b="txB"/>
                  <a:pathLst>
                    <a:path w="21600" h="21600">
                      <a:moveTo>
                        <a:pt x="0" y="0"/>
                      </a:moveTo>
                      <a:lnTo>
                        <a:pt x="5400" y="21600"/>
                      </a:lnTo>
                      <a:lnTo>
                        <a:pt x="16200" y="21600"/>
                      </a:lnTo>
                      <a:lnTo>
                        <a:pt x="21600" y="0"/>
                      </a:lnTo>
                      <a:lnTo>
                        <a:pt x="0" y="0"/>
                      </a:lnTo>
                      <a:close/>
                    </a:path>
                  </a:pathLst>
                </a:custGeom>
                <a:solidFill>
                  <a:srgbClr val="990000">
                    <a:alpha val="100000"/>
                  </a:srgbClr>
                </a:solidFill>
                <a:ln w="12700" cap="sq" cmpd="sng">
                  <a:solidFill>
                    <a:schemeClr val="tx1">
                      <a:alpha val="100000"/>
                    </a:schemeClr>
                  </a:solidFill>
                  <a:prstDash val="solid"/>
                  <a:round/>
                  <a:headEnd type="none" w="med" len="med"/>
                  <a:tailEnd type="none" w="med" len="med"/>
                </a:ln>
              </p:spPr>
              <p:txBody>
                <a:bodyPr/>
                <a:lstStyle/>
                <a:p>
                  <a:endParaRPr lang="zh-CN" altLang="en-US">
                    <a:latin typeface="微软雅黑" panose="020b0503020204020204" charset="-122"/>
                    <a:ea typeface="微软雅黑"/>
                  </a:endParaRPr>
                </a:p>
              </p:txBody>
            </p:sp>
          </p:grpSp>
        </p:grpSp>
        <p:sp>
          <p:nvSpPr>
            <p:cNvPr id="14373" name="Text Box 52"/>
            <p:cNvSpPr txBox="1"/>
            <p:nvPr/>
          </p:nvSpPr>
          <p:spPr>
            <a:xfrm>
              <a:off x="488" y="30"/>
              <a:ext cx="240" cy="29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2400">
                  <a:latin typeface="微软雅黑" panose="020b0503020204020204" charset="-122"/>
                  <a:ea typeface="微软雅黑"/>
                </a:rPr>
                <a:t>A</a:t>
              </a:r>
              <a:endParaRPr lang="en-US" altLang="zh-CN" sz="2400">
                <a:latin typeface="微软雅黑" panose="020b0503020204020204" charset="-122"/>
                <a:ea typeface="微软雅黑"/>
              </a:endParaRPr>
            </a:p>
          </p:txBody>
        </p:sp>
        <p:sp>
          <p:nvSpPr>
            <p:cNvPr id="14374" name="Text Box 53"/>
            <p:cNvSpPr txBox="1"/>
            <p:nvPr/>
          </p:nvSpPr>
          <p:spPr>
            <a:xfrm>
              <a:off x="578" y="1084"/>
              <a:ext cx="288" cy="29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2400">
                  <a:latin typeface="微软雅黑" panose="020b0503020204020204" charset="-122"/>
                  <a:ea typeface="微软雅黑"/>
                </a:rPr>
                <a:t>B</a:t>
              </a:r>
              <a:endParaRPr lang="en-US" altLang="zh-CN" sz="2400">
                <a:latin typeface="微软雅黑" panose="020b0503020204020204" charset="-122"/>
                <a:ea typeface="微软雅黑"/>
              </a:endParaRPr>
            </a:p>
          </p:txBody>
        </p:sp>
      </p:grpSp>
      <p:sp>
        <p:nvSpPr>
          <p:cNvPr id="3" name="Text Box 54" title=""/>
          <p:cNvSpPr txBox="1"/>
          <p:nvPr/>
        </p:nvSpPr>
        <p:spPr>
          <a:xfrm>
            <a:off x="3509010" y="5330190"/>
            <a:ext cx="821118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2800">
                <a:solidFill>
                  <a:srgbClr val="FF0000"/>
                </a:solidFill>
                <a:latin typeface="微软雅黑" panose="020b0503020204020204" charset="-122"/>
                <a:ea typeface="微软雅黑"/>
                <a:cs typeface="微软雅黑" panose="020b0503020204020204" charset="-122"/>
              </a:rPr>
              <a:t>►</a:t>
            </a:r>
            <a:r>
              <a:rPr lang="zh-CN" altLang="en-US" sz="2800">
                <a:solidFill>
                  <a:srgbClr val="FF0000"/>
                </a:solidFill>
                <a:latin typeface="微软雅黑" panose="020b0503020204020204" charset="-122"/>
                <a:ea typeface="微软雅黑"/>
                <a:cs typeface="微软雅黑" panose="020b0503020204020204" charset="-122"/>
              </a:rPr>
              <a:t>选取不同的参考平面</a:t>
            </a:r>
            <a:r>
              <a:rPr lang="en-US" altLang="zh-CN" sz="2800">
                <a:solidFill>
                  <a:srgbClr val="FF0000"/>
                </a:solidFill>
                <a:latin typeface="微软雅黑" panose="020b0503020204020204" charset="-122"/>
                <a:ea typeface="微软雅黑"/>
                <a:cs typeface="微软雅黑" panose="020b0503020204020204" charset="-122"/>
              </a:rPr>
              <a:t>,</a:t>
            </a:r>
            <a:r>
              <a:rPr lang="zh-CN" altLang="en-US" sz="2800">
                <a:solidFill>
                  <a:srgbClr val="FF0000"/>
                </a:solidFill>
                <a:latin typeface="微软雅黑" panose="020b0503020204020204" charset="-122"/>
                <a:ea typeface="微软雅黑"/>
                <a:cs typeface="微软雅黑" panose="020b0503020204020204" charset="-122"/>
              </a:rPr>
              <a:t>物体的重力势能的数值不同</a:t>
            </a:r>
            <a:endParaRPr lang="zh-CN" altLang="en-US" sz="2800">
              <a:solidFill>
                <a:srgbClr val="FF0000"/>
              </a:solidFill>
              <a:latin typeface="微软雅黑" panose="020b0503020204020204" charset="-122"/>
              <a:ea typeface="微软雅黑"/>
              <a:cs typeface="微软雅黑" panose="020b0503020204020204" charset="-122"/>
            </a:endParaRPr>
          </a:p>
        </p:txBody>
      </p:sp>
      <p:sp>
        <p:nvSpPr>
          <p:cNvPr id="15393" name="Text Box 33" title=""/>
          <p:cNvSpPr txBox="1"/>
          <p:nvPr/>
        </p:nvSpPr>
        <p:spPr>
          <a:xfrm>
            <a:off x="7614285" y="3706813"/>
            <a:ext cx="792163"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2800">
                <a:latin typeface="微软雅黑" panose="020b0503020204020204" charset="-122"/>
                <a:ea typeface="微软雅黑"/>
              </a:rPr>
              <a:t>6J</a:t>
            </a:r>
            <a:endParaRPr lang="en-US" altLang="zh-CN" sz="2800">
              <a:latin typeface="微软雅黑" panose="020b0503020204020204" charset="-122"/>
              <a:ea typeface="微软雅黑"/>
            </a:endParaRPr>
          </a:p>
        </p:txBody>
      </p:sp>
      <p:sp>
        <p:nvSpPr>
          <p:cNvPr id="4" name="Text Box 33" title=""/>
          <p:cNvSpPr txBox="1"/>
          <p:nvPr/>
        </p:nvSpPr>
        <p:spPr>
          <a:xfrm>
            <a:off x="7614285" y="4337368"/>
            <a:ext cx="792163"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2800">
                <a:latin typeface="微软雅黑" panose="020b0503020204020204" charset="-122"/>
                <a:ea typeface="微软雅黑"/>
              </a:rPr>
              <a:t>6J</a:t>
            </a:r>
            <a:endParaRPr lang="en-US" altLang="zh-CN" sz="2800">
              <a:latin typeface="微软雅黑" panose="020b0503020204020204" charset="-122"/>
              <a:ea typeface="微软雅黑"/>
            </a:endParaRPr>
          </a:p>
        </p:txBody>
      </p:sp>
      <p:sp>
        <p:nvSpPr>
          <p:cNvPr id="15395" name="Text Box 35" title=""/>
          <p:cNvSpPr txBox="1"/>
          <p:nvPr/>
        </p:nvSpPr>
        <p:spPr>
          <a:xfrm>
            <a:off x="8752840" y="3666173"/>
            <a:ext cx="1630363"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zh-CN" altLang="en-US" sz="2800">
                <a:latin typeface="微软雅黑" panose="020b0503020204020204" charset="-122"/>
                <a:ea typeface="微软雅黑"/>
                <a:cs typeface="微软雅黑" panose="020b0503020204020204" charset="-122"/>
              </a:rPr>
              <a:t>减少</a:t>
            </a:r>
            <a:r>
              <a:rPr lang="en-US" altLang="zh-CN" sz="2800">
                <a:latin typeface="微软雅黑" panose="020b0503020204020204" charset="-122"/>
                <a:ea typeface="微软雅黑"/>
                <a:cs typeface="微软雅黑" panose="020b0503020204020204" charset="-122"/>
              </a:rPr>
              <a:t>6J</a:t>
            </a:r>
            <a:endParaRPr lang="en-US" altLang="zh-CN" sz="2800">
              <a:latin typeface="微软雅黑" panose="020b0503020204020204" charset="-122"/>
              <a:ea typeface="微软雅黑"/>
              <a:cs typeface="微软雅黑" panose="020b0503020204020204" charset="-122"/>
            </a:endParaRPr>
          </a:p>
        </p:txBody>
      </p:sp>
      <p:sp>
        <p:nvSpPr>
          <p:cNvPr id="5" name="Text Box 35" title=""/>
          <p:cNvSpPr txBox="1"/>
          <p:nvPr/>
        </p:nvSpPr>
        <p:spPr>
          <a:xfrm>
            <a:off x="8752840" y="4242753"/>
            <a:ext cx="1630363"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zh-CN" altLang="en-US" sz="2800">
                <a:latin typeface="微软雅黑" panose="020b0503020204020204" charset="-122"/>
                <a:ea typeface="微软雅黑"/>
                <a:cs typeface="微软雅黑" panose="020b0503020204020204" charset="-122"/>
              </a:rPr>
              <a:t>减少</a:t>
            </a:r>
            <a:r>
              <a:rPr lang="en-US" altLang="zh-CN" sz="2800">
                <a:latin typeface="微软雅黑" panose="020b0503020204020204" charset="-122"/>
                <a:ea typeface="微软雅黑"/>
                <a:cs typeface="微软雅黑" panose="020b0503020204020204" charset="-122"/>
              </a:rPr>
              <a:t>6J</a:t>
            </a:r>
            <a:endParaRPr lang="en-US" altLang="zh-CN" sz="2800">
              <a:latin typeface="微软雅黑" panose="020b0503020204020204" charset="-122"/>
              <a:ea typeface="微软雅黑"/>
              <a:cs typeface="微软雅黑" panose="020b0503020204020204" charset="-122"/>
            </a:endParaRPr>
          </a:p>
        </p:txBody>
      </p:sp>
      <p:sp>
        <p:nvSpPr>
          <p:cNvPr id="6" name="Text Box 59" title=""/>
          <p:cNvSpPr txBox="1"/>
          <p:nvPr/>
        </p:nvSpPr>
        <p:spPr>
          <a:xfrm>
            <a:off x="3426460" y="5901690"/>
            <a:ext cx="9167495"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FontTx/>
              <a:buNone/>
            </a:pPr>
            <a:r>
              <a:rPr lang="en-US" altLang="zh-CN" sz="3600">
                <a:solidFill>
                  <a:srgbClr val="FF0000"/>
                </a:solidFill>
                <a:latin typeface="微软雅黑" panose="020b0503020204020204" charset="-122"/>
                <a:ea typeface="微软雅黑"/>
                <a:cs typeface="微软雅黑" panose="020b0503020204020204" charset="-122"/>
              </a:rPr>
              <a:t>►</a:t>
            </a:r>
            <a:r>
              <a:rPr lang="zh-CN" altLang="en-US" sz="2400">
                <a:solidFill>
                  <a:srgbClr val="FF0000"/>
                </a:solidFill>
                <a:latin typeface="微软雅黑" panose="020b0503020204020204" charset="-122"/>
                <a:ea typeface="微软雅黑"/>
                <a:cs typeface="微软雅黑" panose="020b0503020204020204" charset="-122"/>
              </a:rPr>
              <a:t>对一个确定的过程，</a:t>
            </a:r>
            <a:r>
              <a:rPr lang="en-US" altLang="zh-CN" sz="2400">
                <a:solidFill>
                  <a:srgbClr val="FF0000"/>
                </a:solidFill>
                <a:latin typeface="微软雅黑" panose="020b0503020204020204" charset="-122"/>
                <a:ea typeface="微软雅黑"/>
                <a:cs typeface="微软雅黑" panose="020b0503020204020204" charset="-122"/>
              </a:rPr>
              <a:t>W</a:t>
            </a:r>
            <a:r>
              <a:rPr lang="en-US" altLang="zh-CN" sz="2400" baseline="-25000">
                <a:solidFill>
                  <a:srgbClr val="FF0000"/>
                </a:solidFill>
                <a:latin typeface="微软雅黑" panose="020b0503020204020204" charset="-122"/>
                <a:ea typeface="微软雅黑"/>
                <a:cs typeface="微软雅黑" panose="020b0503020204020204" charset="-122"/>
              </a:rPr>
              <a:t>G</a:t>
            </a:r>
            <a:r>
              <a:rPr lang="zh-CN" altLang="en-US" sz="2400">
                <a:solidFill>
                  <a:srgbClr val="FF0000"/>
                </a:solidFill>
                <a:latin typeface="微软雅黑" panose="020b0503020204020204" charset="-122"/>
                <a:ea typeface="微软雅黑"/>
                <a:cs typeface="微软雅黑" panose="020b0503020204020204" charset="-122"/>
              </a:rPr>
              <a:t>和△</a:t>
            </a:r>
            <a:r>
              <a:rPr lang="en-US" altLang="zh-CN" sz="2400">
                <a:solidFill>
                  <a:srgbClr val="FF0000"/>
                </a:solidFill>
                <a:latin typeface="微软雅黑" panose="020b0503020204020204" charset="-122"/>
                <a:ea typeface="微软雅黑"/>
                <a:cs typeface="微软雅黑" panose="020b0503020204020204" charset="-122"/>
              </a:rPr>
              <a:t>E</a:t>
            </a:r>
            <a:r>
              <a:rPr lang="en-US" altLang="zh-CN" sz="2400" baseline="-25000">
                <a:solidFill>
                  <a:srgbClr val="FF0000"/>
                </a:solidFill>
                <a:latin typeface="微软雅黑" panose="020b0503020204020204" charset="-122"/>
                <a:ea typeface="微软雅黑"/>
                <a:cs typeface="微软雅黑" panose="020b0503020204020204" charset="-122"/>
              </a:rPr>
              <a:t>P</a:t>
            </a:r>
            <a:r>
              <a:rPr lang="zh-CN" altLang="en-US" sz="2400">
                <a:solidFill>
                  <a:srgbClr val="FF0000"/>
                </a:solidFill>
                <a:latin typeface="微软雅黑" panose="020b0503020204020204" charset="-122"/>
                <a:ea typeface="微软雅黑"/>
                <a:cs typeface="微软雅黑" panose="020b0503020204020204" charset="-122"/>
              </a:rPr>
              <a:t>与参考面的选择无关</a:t>
            </a:r>
            <a:endParaRPr lang="zh-CN" altLang="en-US" sz="2400">
              <a:solidFill>
                <a:srgbClr val="FF0000"/>
              </a:solidFill>
              <a:latin typeface="微软雅黑" panose="020b0503020204020204" charset="-122"/>
              <a:ea typeface="微软雅黑"/>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539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539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5"/>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 grpId="0"/>
      <p:bldP spid="14368" grpId="0"/>
      <p:bldP spid="3" grpId="0"/>
      <p:bldP spid="15393" grpId="0"/>
      <p:bldP spid="4" grpId="0"/>
      <p:bldP spid="15395" grpId="0"/>
      <p:bldP spid="5" grpId="0"/>
      <p:bldP spid="6"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3314" name="Text Box 2" title=""/>
          <p:cNvSpPr txBox="1"/>
          <p:nvPr/>
        </p:nvSpPr>
        <p:spPr>
          <a:xfrm>
            <a:off x="1403985" y="1013778"/>
            <a:ext cx="7543800" cy="70675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gn="ctr" eaLnBrk="1" hangingPunct="1">
              <a:spcBef>
                <a:spcPct val="15000"/>
              </a:spcBef>
              <a:buNone/>
            </a:pPr>
            <a:r>
              <a:rPr lang="en-US" altLang="zh-CN" sz="4000" b="1" i="1">
                <a:latin typeface="Times New Roman" panose="02020603050405020304" pitchFamily="18" charset="0"/>
                <a:ea typeface="微软雅黑"/>
                <a:cs typeface="Times New Roman" panose="02020603050405020304" pitchFamily="18" charset="0"/>
              </a:rPr>
              <a:t>E</a:t>
            </a:r>
            <a:r>
              <a:rPr lang="en-US" altLang="zh-CN" sz="4000" b="1" baseline="-30000">
                <a:latin typeface="Times New Roman" panose="02020603050405020304" pitchFamily="18" charset="0"/>
                <a:ea typeface="微软雅黑"/>
                <a:cs typeface="Times New Roman" panose="02020603050405020304" pitchFamily="18" charset="0"/>
              </a:rPr>
              <a:t>p</a:t>
            </a:r>
            <a:r>
              <a:rPr lang="en-US" altLang="zh-CN" sz="4000" b="1">
                <a:latin typeface="Times New Roman" panose="02020603050405020304" pitchFamily="18" charset="0"/>
                <a:ea typeface="微软雅黑"/>
                <a:cs typeface="Times New Roman" panose="02020603050405020304" pitchFamily="18" charset="0"/>
              </a:rPr>
              <a:t> = </a:t>
            </a:r>
            <a:r>
              <a:rPr lang="en-US" altLang="zh-CN" sz="4000" b="1" i="1">
                <a:latin typeface="Times New Roman" panose="02020603050405020304" pitchFamily="18" charset="0"/>
                <a:ea typeface="微软雅黑"/>
                <a:cs typeface="Times New Roman" panose="02020603050405020304" pitchFamily="18" charset="0"/>
              </a:rPr>
              <a:t>mgh</a:t>
            </a:r>
            <a:endParaRPr lang="en-US" altLang="zh-CN" sz="4000" b="1" i="1">
              <a:latin typeface="Times New Roman" panose="02020603050405020304" pitchFamily="18" charset="0"/>
              <a:ea typeface="微软雅黑"/>
              <a:cs typeface="Times New Roman" panose="02020603050405020304" pitchFamily="18" charset="0"/>
            </a:endParaRPr>
          </a:p>
        </p:txBody>
      </p:sp>
      <p:sp>
        <p:nvSpPr>
          <p:cNvPr id="13315" name="Text Box 7" title=""/>
          <p:cNvSpPr txBox="1"/>
          <p:nvPr/>
        </p:nvSpPr>
        <p:spPr>
          <a:xfrm>
            <a:off x="4193540" y="1790065"/>
            <a:ext cx="7051675" cy="81788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800">
                <a:latin typeface="微软雅黑" panose="020b0503020204020204" charset="-122"/>
                <a:ea typeface="微软雅黑"/>
                <a:cs typeface="微软雅黑" panose="020b0503020204020204" charset="-122"/>
              </a:rPr>
              <a:t>      </a:t>
            </a:r>
            <a:r>
              <a:rPr lang="en-US" altLang="zh-CN" sz="2800">
                <a:solidFill>
                  <a:srgbClr val="000000"/>
                </a:solidFill>
                <a:latin typeface="微软雅黑" panose="020b0503020204020204" charset="-122"/>
                <a:ea typeface="微软雅黑"/>
                <a:cs typeface="微软雅黑" panose="020b0503020204020204" charset="-122"/>
              </a:rPr>
              <a:t>( </a:t>
            </a:r>
            <a:r>
              <a:rPr lang="zh-CN" altLang="en-US" sz="2800">
                <a:solidFill>
                  <a:srgbClr val="000000"/>
                </a:solidFill>
                <a:latin typeface="微软雅黑" panose="020b0503020204020204" charset="-122"/>
                <a:ea typeface="微软雅黑"/>
                <a:cs typeface="微软雅黑" panose="020b0503020204020204" charset="-122"/>
              </a:rPr>
              <a:t>式中的</a:t>
            </a:r>
            <a:r>
              <a:rPr lang="en-US" altLang="zh-CN" sz="2800">
                <a:solidFill>
                  <a:srgbClr val="000000"/>
                </a:solidFill>
                <a:latin typeface="微软雅黑" panose="020b0503020204020204" charset="-122"/>
                <a:ea typeface="微软雅黑"/>
                <a:cs typeface="微软雅黑" panose="020b0503020204020204" charset="-122"/>
              </a:rPr>
              <a:t>h</a:t>
            </a:r>
            <a:r>
              <a:rPr lang="zh-CN" altLang="en-US" sz="2800">
                <a:solidFill>
                  <a:srgbClr val="000000"/>
                </a:solidFill>
                <a:latin typeface="微软雅黑" panose="020b0503020204020204" charset="-122"/>
                <a:ea typeface="微软雅黑"/>
                <a:cs typeface="微软雅黑" panose="020b0503020204020204" charset="-122"/>
              </a:rPr>
              <a:t>是相对于参考平面的高度 </a:t>
            </a:r>
            <a:r>
              <a:rPr lang="en-US" altLang="zh-CN" sz="2800">
                <a:solidFill>
                  <a:srgbClr val="000000"/>
                </a:solidFill>
                <a:latin typeface="微软雅黑" panose="020b0503020204020204" charset="-122"/>
                <a:ea typeface="微软雅黑"/>
                <a:cs typeface="微软雅黑" panose="020b0503020204020204" charset="-122"/>
              </a:rPr>
              <a:t>)</a:t>
            </a:r>
            <a:endParaRPr lang="en-US" altLang="zh-CN" sz="2800">
              <a:solidFill>
                <a:srgbClr val="000000"/>
              </a:solidFill>
              <a:latin typeface="微软雅黑" panose="020b0503020204020204" charset="-122"/>
              <a:ea typeface="微软雅黑"/>
              <a:cs typeface="微软雅黑" panose="020b0503020204020204" charset="-122"/>
            </a:endParaRPr>
          </a:p>
        </p:txBody>
      </p:sp>
      <p:sp>
        <p:nvSpPr>
          <p:cNvPr id="14341" name="TextBox 9" title=""/>
          <p:cNvSpPr txBox="1">
            <a:spLocks noChangeArrowheads="1"/>
          </p:cNvSpPr>
          <p:nvPr/>
        </p:nvSpPr>
        <p:spPr bwMode="auto">
          <a:xfrm>
            <a:off x="358140" y="299720"/>
            <a:ext cx="3383280" cy="645160"/>
          </a:xfrm>
          <a:prstGeom prst="rect">
            <a:avLst/>
          </a:prstGeom>
          <a:solidFill>
            <a:srgbClr val="FFC000"/>
          </a:solidFill>
          <a:ln w="25400">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宋体" panose="02010600030101010101" pitchFamily="2" charset="-122"/>
                <a:cs typeface="+mn-cs"/>
              </a:rPr>
              <a:t>二、重力势能：</a:t>
            </a:r>
            <a:endParaRPr kumimoji="0" lang="zh-CN" altLang="en-US" sz="36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宋体" panose="02010600030101010101" pitchFamily="2" charset="-122"/>
              <a:cs typeface="+mn-cs"/>
            </a:endParaRPr>
          </a:p>
        </p:txBody>
      </p:sp>
      <p:sp>
        <p:nvSpPr>
          <p:cNvPr id="13318" name="TextBox 10" title=""/>
          <p:cNvSpPr txBox="1"/>
          <p:nvPr/>
        </p:nvSpPr>
        <p:spPr>
          <a:xfrm>
            <a:off x="531813" y="1906270"/>
            <a:ext cx="22574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800">
                <a:solidFill>
                  <a:srgbClr val="FF0000"/>
                </a:solidFill>
                <a:latin typeface="微软雅黑" panose="020b0503020204020204" charset="-122"/>
                <a:ea typeface="微软雅黑"/>
                <a:cs typeface="微软雅黑" panose="020b0503020204020204" charset="-122"/>
              </a:rPr>
              <a:t>3.</a:t>
            </a:r>
            <a:r>
              <a:rPr lang="zh-CN" altLang="en-US" sz="2800">
                <a:solidFill>
                  <a:srgbClr val="FF0000"/>
                </a:solidFill>
                <a:latin typeface="微软雅黑" panose="020b0503020204020204" charset="-122"/>
                <a:ea typeface="微软雅黑"/>
                <a:cs typeface="微软雅黑" panose="020b0503020204020204" charset="-122"/>
              </a:rPr>
              <a:t>单位</a:t>
            </a:r>
            <a:r>
              <a:rPr lang="zh-CN" altLang="en-US" sz="2800">
                <a:latin typeface="微软雅黑" panose="020b0503020204020204" charset="-122"/>
                <a:ea typeface="微软雅黑"/>
                <a:cs typeface="微软雅黑" panose="020b0503020204020204" charset="-122"/>
              </a:rPr>
              <a:t>：焦耳</a:t>
            </a:r>
            <a:endParaRPr lang="zh-CN" altLang="en-US" sz="2800">
              <a:latin typeface="微软雅黑" panose="020b0503020204020204" charset="-122"/>
              <a:ea typeface="微软雅黑"/>
              <a:cs typeface="微软雅黑" panose="020b0503020204020204" charset="-122"/>
            </a:endParaRPr>
          </a:p>
        </p:txBody>
      </p:sp>
      <p:sp>
        <p:nvSpPr>
          <p:cNvPr id="16388" name="Text Box 8" title=""/>
          <p:cNvSpPr txBox="1"/>
          <p:nvPr/>
        </p:nvSpPr>
        <p:spPr>
          <a:xfrm>
            <a:off x="532130" y="2613660"/>
            <a:ext cx="76962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en-US" altLang="zh-CN" sz="2800">
                <a:latin typeface="微软雅黑" panose="020b0503020204020204" charset="-122"/>
                <a:ea typeface="微软雅黑"/>
                <a:cs typeface="微软雅黑" panose="020b0503020204020204" charset="-122"/>
              </a:rPr>
              <a:t>4.</a:t>
            </a:r>
            <a:r>
              <a:rPr lang="zh-CN" altLang="en-US" sz="2800">
                <a:latin typeface="微软雅黑" panose="020b0503020204020204" charset="-122"/>
                <a:ea typeface="微软雅黑"/>
                <a:cs typeface="微软雅黑" panose="020b0503020204020204" charset="-122"/>
              </a:rPr>
              <a:t>重力势能的相对性：</a:t>
            </a:r>
            <a:endParaRPr lang="zh-CN" altLang="en-US" sz="2800">
              <a:latin typeface="微软雅黑" panose="020b0503020204020204" charset="-122"/>
              <a:ea typeface="微软雅黑"/>
              <a:cs typeface="微软雅黑" panose="020b0503020204020204" charset="-122"/>
            </a:endParaRPr>
          </a:p>
        </p:txBody>
      </p:sp>
      <p:sp>
        <p:nvSpPr>
          <p:cNvPr id="16386" name="Text Box 2" title=""/>
          <p:cNvSpPr txBox="1"/>
          <p:nvPr/>
        </p:nvSpPr>
        <p:spPr>
          <a:xfrm>
            <a:off x="1887220" y="3321050"/>
            <a:ext cx="8521700" cy="12541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lnSpc>
                <a:spcPct val="110000"/>
              </a:lnSpc>
              <a:spcBef>
                <a:spcPct val="50000"/>
              </a:spcBef>
              <a:buNone/>
            </a:pPr>
            <a:r>
              <a:rPr lang="zh-CN" altLang="en-US" sz="2800">
                <a:latin typeface="微软雅黑" panose="020b0503020204020204" charset="-122"/>
                <a:ea typeface="微软雅黑"/>
                <a:cs typeface="微软雅黑" panose="020b0503020204020204" charset="-122"/>
              </a:rPr>
              <a:t>（</a:t>
            </a:r>
            <a:r>
              <a:rPr lang="en-US" altLang="zh-CN" sz="2800">
                <a:latin typeface="微软雅黑" panose="020b0503020204020204" charset="-122"/>
                <a:ea typeface="微软雅黑"/>
                <a:cs typeface="微软雅黑" panose="020b0503020204020204" charset="-122"/>
              </a:rPr>
              <a:t>1</a:t>
            </a:r>
            <a:r>
              <a:rPr lang="zh-CN" altLang="en-US" sz="2800">
                <a:latin typeface="微软雅黑" panose="020b0503020204020204" charset="-122"/>
                <a:ea typeface="微软雅黑"/>
                <a:cs typeface="微软雅黑" panose="020b0503020204020204" charset="-122"/>
              </a:rPr>
              <a:t>）参考平面</a:t>
            </a:r>
            <a:r>
              <a:rPr lang="zh-CN" altLang="en-US" sz="2800">
                <a:solidFill>
                  <a:srgbClr val="FF0000"/>
                </a:solidFill>
                <a:latin typeface="微软雅黑" panose="020b0503020204020204" charset="-122"/>
                <a:ea typeface="微软雅黑"/>
                <a:cs typeface="微软雅黑" panose="020b0503020204020204" charset="-122"/>
              </a:rPr>
              <a:t>不同</a:t>
            </a:r>
            <a:r>
              <a:rPr lang="zh-CN" altLang="en-US" sz="2800">
                <a:latin typeface="微软雅黑" panose="020b0503020204020204" charset="-122"/>
                <a:ea typeface="微软雅黑"/>
                <a:cs typeface="微软雅黑" panose="020b0503020204020204" charset="-122"/>
              </a:rPr>
              <a:t>，重力势能大小</a:t>
            </a:r>
            <a:r>
              <a:rPr lang="zh-CN" altLang="en-US" sz="2800">
                <a:solidFill>
                  <a:srgbClr val="FF0000"/>
                </a:solidFill>
                <a:latin typeface="微软雅黑" panose="020b0503020204020204" charset="-122"/>
                <a:ea typeface="微软雅黑"/>
                <a:cs typeface="微软雅黑" panose="020b0503020204020204" charset="-122"/>
              </a:rPr>
              <a:t>不同</a:t>
            </a:r>
            <a:r>
              <a:rPr lang="zh-CN" altLang="en-US" sz="2800">
                <a:latin typeface="微软雅黑" panose="020b0503020204020204" charset="-122"/>
                <a:ea typeface="微软雅黑"/>
                <a:cs typeface="微软雅黑" panose="020b0503020204020204" charset="-122"/>
                <a:sym typeface="+mn-ea"/>
              </a:rPr>
              <a:t>,一般选地面 </a:t>
            </a:r>
            <a:r>
              <a:rPr lang="en-US" altLang="zh-CN" sz="2800">
                <a:latin typeface="微软雅黑" panose="020b0503020204020204" charset="-122"/>
                <a:ea typeface="微软雅黑"/>
                <a:cs typeface="微软雅黑" panose="020b0503020204020204" charset="-122"/>
                <a:sym typeface="+mn-ea"/>
              </a:rPr>
              <a:t>.</a:t>
            </a:r>
            <a:endParaRPr lang="en-US" altLang="zh-CN" sz="2800">
              <a:latin typeface="微软雅黑" panose="020b0503020204020204" charset="-122"/>
              <a:ea typeface="微软雅黑"/>
              <a:cs typeface="微软雅黑" panose="020b0503020204020204" charset="-122"/>
            </a:endParaRPr>
          </a:p>
          <a:p>
            <a:pPr marL="0" lvl="0" indent="0" eaLnBrk="1" hangingPunct="1">
              <a:lnSpc>
                <a:spcPct val="110000"/>
              </a:lnSpc>
              <a:spcBef>
                <a:spcPct val="50000"/>
              </a:spcBef>
              <a:buNone/>
            </a:pPr>
            <a:endParaRPr lang="zh-CN" altLang="en-US" sz="2800">
              <a:solidFill>
                <a:srgbClr val="FF0000"/>
              </a:solidFill>
              <a:latin typeface="微软雅黑" panose="020b0503020204020204" charset="-122"/>
              <a:ea typeface="微软雅黑"/>
              <a:cs typeface="微软雅黑" panose="020b0503020204020204" charset="-122"/>
            </a:endParaRPr>
          </a:p>
        </p:txBody>
      </p:sp>
      <p:sp>
        <p:nvSpPr>
          <p:cNvPr id="16391" name="TextBox 10" title=""/>
          <p:cNvSpPr txBox="1"/>
          <p:nvPr/>
        </p:nvSpPr>
        <p:spPr>
          <a:xfrm>
            <a:off x="2074863" y="4084955"/>
            <a:ext cx="8748712"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2800">
                <a:latin typeface="微软雅黑" panose="020b0503020204020204" charset="-122"/>
                <a:ea typeface="微软雅黑"/>
                <a:cs typeface="微软雅黑" panose="020b0503020204020204" charset="-122"/>
              </a:rPr>
              <a:t>（</a:t>
            </a:r>
            <a:r>
              <a:rPr lang="en-US" altLang="zh-CN" sz="2800">
                <a:latin typeface="微软雅黑" panose="020b0503020204020204" charset="-122"/>
                <a:ea typeface="微软雅黑"/>
                <a:cs typeface="微软雅黑" panose="020b0503020204020204" charset="-122"/>
              </a:rPr>
              <a:t>2</a:t>
            </a:r>
            <a:r>
              <a:rPr lang="zh-CN" altLang="en-US" sz="2800">
                <a:latin typeface="微软雅黑" panose="020b0503020204020204" charset="-122"/>
                <a:ea typeface="微软雅黑"/>
                <a:cs typeface="微软雅黑" panose="020b0503020204020204" charset="-122"/>
              </a:rPr>
              <a:t>）重力势能是</a:t>
            </a:r>
            <a:r>
              <a:rPr lang="zh-CN" altLang="en-US" sz="2800">
                <a:solidFill>
                  <a:srgbClr val="FF0000"/>
                </a:solidFill>
                <a:latin typeface="微软雅黑" panose="020b0503020204020204" charset="-122"/>
                <a:ea typeface="微软雅黑"/>
                <a:cs typeface="微软雅黑" panose="020b0503020204020204" charset="-122"/>
              </a:rPr>
              <a:t>相对</a:t>
            </a:r>
            <a:r>
              <a:rPr lang="zh-CN" altLang="en-US" sz="2800">
                <a:latin typeface="微软雅黑" panose="020b0503020204020204" charset="-122"/>
                <a:ea typeface="微软雅黑"/>
                <a:cs typeface="微软雅黑" panose="020b0503020204020204" charset="-122"/>
              </a:rPr>
              <a:t>的，但重力势能的变化是</a:t>
            </a:r>
            <a:r>
              <a:rPr lang="zh-CN" altLang="en-US" sz="2800">
                <a:solidFill>
                  <a:srgbClr val="FF0000"/>
                </a:solidFill>
                <a:latin typeface="微软雅黑" panose="020b0503020204020204" charset="-122"/>
                <a:ea typeface="微软雅黑"/>
                <a:cs typeface="微软雅黑" panose="020b0503020204020204" charset="-122"/>
              </a:rPr>
              <a:t>绝对</a:t>
            </a:r>
            <a:r>
              <a:rPr lang="zh-CN" altLang="en-US" sz="2800">
                <a:latin typeface="微软雅黑" panose="020b0503020204020204" charset="-122"/>
                <a:ea typeface="微软雅黑"/>
                <a:cs typeface="微软雅黑" panose="020b0503020204020204" charset="-122"/>
              </a:rPr>
              <a:t>的</a:t>
            </a:r>
            <a:endParaRPr lang="zh-CN" altLang="en-US" sz="2800">
              <a:latin typeface="微软雅黑" panose="020b0503020204020204" charset="-122"/>
              <a:ea typeface="微软雅黑"/>
              <a:cs typeface="微软雅黑" panose="020b0503020204020204" charset="-122"/>
            </a:endParaRPr>
          </a:p>
        </p:txBody>
      </p:sp>
      <p:sp>
        <p:nvSpPr>
          <p:cNvPr id="16392" name="TextBox 11" title=""/>
          <p:cNvSpPr txBox="1"/>
          <p:nvPr/>
        </p:nvSpPr>
        <p:spPr>
          <a:xfrm>
            <a:off x="185738" y="4804093"/>
            <a:ext cx="5143500" cy="5651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lnSpc>
                <a:spcPct val="110000"/>
              </a:lnSpc>
              <a:spcBef>
                <a:spcPct val="50000"/>
              </a:spcBef>
              <a:buNone/>
            </a:pPr>
            <a:r>
              <a:rPr lang="en-US" altLang="zh-CN" sz="2800">
                <a:latin typeface="微软雅黑" panose="020b0503020204020204" charset="-122"/>
                <a:ea typeface="微软雅黑"/>
                <a:cs typeface="微软雅黑" panose="020b0503020204020204" charset="-122"/>
              </a:rPr>
              <a:t>5.</a:t>
            </a:r>
            <a:r>
              <a:rPr lang="zh-CN" altLang="en-US" sz="2800">
                <a:latin typeface="微软雅黑" panose="020b0503020204020204" charset="-122"/>
                <a:ea typeface="微软雅黑"/>
                <a:cs typeface="微软雅黑" panose="020b0503020204020204" charset="-122"/>
              </a:rPr>
              <a:t>势能是标量．</a:t>
            </a:r>
            <a:endParaRPr lang="zh-CN" altLang="en-US" sz="2800">
              <a:latin typeface="微软雅黑" panose="020b0503020204020204" charset="-122"/>
              <a:ea typeface="微软雅黑"/>
              <a:cs typeface="微软雅黑" panose="020b0503020204020204" charset="-122"/>
            </a:endParaRPr>
          </a:p>
        </p:txBody>
      </p:sp>
      <p:sp>
        <p:nvSpPr>
          <p:cNvPr id="10" name="Text Box 69" title=""/>
          <p:cNvSpPr txBox="1"/>
          <p:nvPr/>
        </p:nvSpPr>
        <p:spPr>
          <a:xfrm>
            <a:off x="532130" y="5467985"/>
            <a:ext cx="11255375" cy="11245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lnSpc>
                <a:spcPct val="120000"/>
              </a:lnSpc>
              <a:spcBef>
                <a:spcPct val="50000"/>
              </a:spcBef>
              <a:buNone/>
            </a:pPr>
            <a:r>
              <a:rPr lang="zh-CN" altLang="en-US" sz="2800">
                <a:latin typeface="微软雅黑" panose="020b0503020204020204" charset="-122"/>
                <a:ea typeface="微软雅黑"/>
              </a:rPr>
              <a:t>正、负表示</a:t>
            </a:r>
            <a:r>
              <a:rPr lang="zh-CN" altLang="en-US" sz="2800">
                <a:solidFill>
                  <a:srgbClr val="FF0000"/>
                </a:solidFill>
                <a:latin typeface="微软雅黑" panose="020b0503020204020204" charset="-122"/>
                <a:ea typeface="微软雅黑"/>
              </a:rPr>
              <a:t>重力势能的大小</a:t>
            </a:r>
            <a:r>
              <a:rPr lang="zh-CN" altLang="en-US" sz="2800">
                <a:latin typeface="微软雅黑" panose="020b0503020204020204" charset="-122"/>
                <a:ea typeface="微软雅黑"/>
              </a:rPr>
              <a:t>，正值代表在参考平面上方，负值代表在参考平面下方，</a:t>
            </a:r>
            <a:r>
              <a:rPr lang="zh-CN" altLang="en-US" sz="2800">
                <a:solidFill>
                  <a:srgbClr val="000000"/>
                </a:solidFill>
                <a:latin typeface="微软雅黑" panose="020b0503020204020204" charset="-122"/>
                <a:ea typeface="微软雅黑"/>
              </a:rPr>
              <a:t>比较物体的重力势能大小时，要带</a:t>
            </a:r>
            <a:r>
              <a:rPr lang="zh-CN" altLang="en-US" sz="2800">
                <a:solidFill>
                  <a:srgbClr val="FF0000"/>
                </a:solidFill>
                <a:latin typeface="微软雅黑" panose="020b0503020204020204" charset="-122"/>
                <a:ea typeface="微软雅黑"/>
              </a:rPr>
              <a:t>正、负号比较</a:t>
            </a:r>
            <a:endParaRPr lang="zh-CN" altLang="en-US" sz="2800">
              <a:solidFill>
                <a:srgbClr val="FF0000"/>
              </a:solidFill>
              <a:latin typeface="微软雅黑" panose="020b0503020204020204" charset="-122"/>
              <a:ea typeface="微软雅黑"/>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dissolve">
                                      <p:cBhvr>
                                        <p:cTn id="7" dur="500"/>
                                        <p:tgtEl>
                                          <p:spTgt spid="13314">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31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3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388"/>
                                        </p:tgtEl>
                                        <p:attrNameLst>
                                          <p:attrName>style.visibility</p:attrName>
                                        </p:attrNameLst>
                                      </p:cBhvr>
                                      <p:to>
                                        <p:strVal val="visible"/>
                                      </p:to>
                                    </p:set>
                                    <p:animEffect transition="in" filter="blinds(horizontal)">
                                      <p:cBhvr>
                                        <p:cTn id="20" dur="500"/>
                                        <p:tgtEl>
                                          <p:spTgt spid="1638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6386"/>
                                        </p:tgtEl>
                                        <p:attrNameLst>
                                          <p:attrName>style.visibility</p:attrName>
                                        </p:attrNameLst>
                                      </p:cBhvr>
                                      <p:to>
                                        <p:strVal val="visible"/>
                                      </p:to>
                                    </p:set>
                                    <p:animEffect transition="in" filter="blinds(horizontal)">
                                      <p:cBhvr>
                                        <p:cTn id="23" dur="500"/>
                                        <p:tgtEl>
                                          <p:spTgt spid="1638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391"/>
                                        </p:tgtEl>
                                        <p:attrNameLst>
                                          <p:attrName>style.visibility</p:attrName>
                                        </p:attrNameLst>
                                      </p:cBhvr>
                                      <p:to>
                                        <p:strVal val="visible"/>
                                      </p:to>
                                    </p:set>
                                    <p:animEffect transition="in" filter="blinds(horizontal)">
                                      <p:cBhvr>
                                        <p:cTn id="26" dur="500"/>
                                        <p:tgtEl>
                                          <p:spTgt spid="16391"/>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392"/>
                                        </p:tgtEl>
                                        <p:attrNameLst>
                                          <p:attrName>style.visibility</p:attrName>
                                        </p:attrNameLst>
                                      </p:cBhvr>
                                      <p:to>
                                        <p:strVal val="visible"/>
                                      </p:to>
                                    </p:set>
                                    <p:animEffect transition="in" filter="blinds(horizontal)">
                                      <p:cBhvr>
                                        <p:cTn id="34"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P spid="13315" grpId="0"/>
      <p:bldP spid="13318" grpId="0"/>
      <p:bldP spid="16388" grpId="0"/>
      <p:bldP spid="16386" grpId="0"/>
      <p:bldP spid="16391" grpId="0"/>
      <p:bldP spid="10" grpId="0"/>
      <p:bldP spid="16392"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7410" name="Text Box 2" title=""/>
          <p:cNvSpPr txBox="1"/>
          <p:nvPr/>
        </p:nvSpPr>
        <p:spPr>
          <a:xfrm>
            <a:off x="1922780" y="1544955"/>
            <a:ext cx="8633460" cy="81915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lnSpc>
                <a:spcPct val="110000"/>
              </a:lnSpc>
              <a:spcBef>
                <a:spcPct val="50000"/>
              </a:spcBef>
              <a:buNone/>
            </a:pPr>
            <a:r>
              <a:rPr lang="en-US" altLang="zh-CN" sz="3600" b="1" i="1">
                <a:latin typeface="Times New Roman" panose="02020603050405020304" pitchFamily="18" charset="0"/>
                <a:cs typeface="Times New Roman" panose="02020603050405020304" pitchFamily="18" charset="0"/>
              </a:rPr>
              <a:t>W</a:t>
            </a:r>
            <a:r>
              <a:rPr lang="en-US" altLang="zh-CN" sz="3600" b="1" baseline="-25000">
                <a:latin typeface="Times New Roman" panose="02020603050405020304" pitchFamily="18" charset="0"/>
                <a:cs typeface="Times New Roman" panose="02020603050405020304" pitchFamily="18" charset="0"/>
              </a:rPr>
              <a:t>G</a:t>
            </a:r>
            <a:r>
              <a:rPr lang="en-US" altLang="zh-CN" sz="3600" b="1">
                <a:latin typeface="Times New Roman" panose="02020603050405020304" pitchFamily="18" charset="0"/>
                <a:cs typeface="Times New Roman" panose="02020603050405020304" pitchFamily="18" charset="0"/>
              </a:rPr>
              <a:t>  = </a:t>
            </a:r>
            <a:r>
              <a:rPr lang="en-US" altLang="zh-CN" sz="3600" b="1" i="1">
                <a:latin typeface="Times New Roman" panose="02020603050405020304" pitchFamily="18" charset="0"/>
                <a:ea typeface="微软雅黑"/>
                <a:cs typeface="Times New Roman" panose="02020603050405020304" pitchFamily="18" charset="0"/>
                <a:sym typeface="+mn-ea"/>
              </a:rPr>
              <a:t>mgh</a:t>
            </a:r>
            <a:r>
              <a:rPr lang="en-US" altLang="zh-CN" sz="3600" b="1" i="1" baseline="-25000">
                <a:latin typeface="Times New Roman" panose="02020603050405020304" pitchFamily="18" charset="0"/>
                <a:ea typeface="微软雅黑"/>
                <a:cs typeface="Times New Roman" panose="02020603050405020304" pitchFamily="18" charset="0"/>
                <a:sym typeface="+mn-ea"/>
              </a:rPr>
              <a:t>1</a:t>
            </a:r>
            <a:r>
              <a:rPr lang="en-US" altLang="zh-CN" sz="3600" b="1" i="1">
                <a:latin typeface="Times New Roman" panose="02020603050405020304" pitchFamily="18" charset="0"/>
                <a:ea typeface="微软雅黑"/>
                <a:cs typeface="Times New Roman" panose="02020603050405020304" pitchFamily="18" charset="0"/>
                <a:sym typeface="+mn-ea"/>
              </a:rPr>
              <a:t>-mgh</a:t>
            </a:r>
            <a:r>
              <a:rPr lang="en-US" altLang="zh-CN" sz="3600" b="1" i="1" baseline="-25000">
                <a:latin typeface="Times New Roman" panose="02020603050405020304" pitchFamily="18" charset="0"/>
                <a:ea typeface="微软雅黑"/>
                <a:cs typeface="Times New Roman" panose="02020603050405020304" pitchFamily="18" charset="0"/>
                <a:sym typeface="+mn-ea"/>
              </a:rPr>
              <a:t>2</a:t>
            </a:r>
            <a:r>
              <a:rPr lang="en-US" altLang="zh-CN" sz="3600" b="1">
                <a:latin typeface="Times New Roman" panose="02020603050405020304" pitchFamily="18" charset="0"/>
                <a:cs typeface="Times New Roman" panose="02020603050405020304" pitchFamily="18" charset="0"/>
              </a:rPr>
              <a:t> =</a:t>
            </a:r>
            <a:r>
              <a:rPr lang="zh-CN" altLang="en-US" sz="3600" b="1">
                <a:solidFill>
                  <a:srgbClr val="FF0000"/>
                </a:solidFill>
                <a:latin typeface="Times New Roman" panose="02020603050405020304" pitchFamily="18" charset="0"/>
                <a:cs typeface="Times New Roman" panose="02020603050405020304" pitchFamily="18" charset="0"/>
              </a:rPr>
              <a:t> － </a:t>
            </a:r>
            <a:r>
              <a:rPr lang="en-US" altLang="zh-CN" sz="3600" b="1">
                <a:solidFill>
                  <a:schemeClr val="tx1"/>
                </a:solidFill>
                <a:latin typeface="Times New Roman" panose="02020603050405020304" pitchFamily="18" charset="0"/>
                <a:cs typeface="Times New Roman" panose="02020603050405020304" pitchFamily="18" charset="0"/>
              </a:rPr>
              <a:t>(</a:t>
            </a:r>
            <a:r>
              <a:rPr lang="en-US" altLang="zh-CN" b="1" i="1">
                <a:latin typeface="Times New Roman" panose="02020603050405020304" pitchFamily="18" charset="0"/>
                <a:cs typeface="Times New Roman" panose="02020603050405020304" pitchFamily="18" charset="0"/>
              </a:rPr>
              <a:t>E</a:t>
            </a:r>
            <a:r>
              <a:rPr lang="en-US" altLang="zh-CN" b="1">
                <a:latin typeface="Times New Roman" panose="02020603050405020304" pitchFamily="18" charset="0"/>
                <a:cs typeface="Times New Roman" panose="02020603050405020304" pitchFamily="18" charset="0"/>
              </a:rPr>
              <a:t>p</a:t>
            </a:r>
            <a:r>
              <a:rPr lang="en-US" altLang="zh-CN" b="1" baseline="-25000">
                <a:latin typeface="Times New Roman" panose="02020603050405020304" pitchFamily="18" charset="0"/>
                <a:cs typeface="Times New Roman" panose="02020603050405020304" pitchFamily="18" charset="0"/>
              </a:rPr>
              <a:t>2</a:t>
            </a:r>
            <a:r>
              <a:rPr lang="en-US" altLang="zh-CN" b="1">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 </a:t>
            </a:r>
            <a:r>
              <a:rPr lang="en-US" altLang="zh-CN" b="1" i="1">
                <a:latin typeface="Times New Roman" panose="02020603050405020304" pitchFamily="18" charset="0"/>
                <a:cs typeface="Times New Roman" panose="02020603050405020304" pitchFamily="18" charset="0"/>
              </a:rPr>
              <a:t>E</a:t>
            </a:r>
            <a:r>
              <a:rPr lang="en-US" altLang="zh-CN" b="1">
                <a:latin typeface="Times New Roman" panose="02020603050405020304" pitchFamily="18" charset="0"/>
                <a:cs typeface="Times New Roman" panose="02020603050405020304" pitchFamily="18" charset="0"/>
              </a:rPr>
              <a:t>p</a:t>
            </a:r>
            <a:r>
              <a:rPr lang="en-US" altLang="zh-CN" b="1" baseline="-25000">
                <a:latin typeface="Times New Roman" panose="02020603050405020304" pitchFamily="18" charset="0"/>
                <a:cs typeface="Times New Roman" panose="02020603050405020304" pitchFamily="18" charset="0"/>
              </a:rPr>
              <a:t>1</a:t>
            </a:r>
            <a:r>
              <a:rPr lang="en-US" altLang="zh-CN" b="1">
                <a:latin typeface="Times New Roman" panose="02020603050405020304" pitchFamily="18" charset="0"/>
                <a:cs typeface="Times New Roman" panose="02020603050405020304" pitchFamily="18" charset="0"/>
              </a:rPr>
              <a:t>)=</a:t>
            </a:r>
            <a:r>
              <a:rPr lang="en-US" altLang="zh-CN" b="1">
                <a:solidFill>
                  <a:srgbClr val="FF0000"/>
                </a:solidFill>
                <a:latin typeface="Times New Roman" panose="02020603050405020304" pitchFamily="18" charset="0"/>
                <a:cs typeface="Times New Roman" panose="02020603050405020304" pitchFamily="18" charset="0"/>
              </a:rPr>
              <a:t> </a:t>
            </a:r>
            <a:r>
              <a:rPr lang="zh-CN" altLang="en-US" b="1">
                <a:solidFill>
                  <a:srgbClr val="FF0000"/>
                </a:solidFill>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a:t>
            </a:r>
            <a:r>
              <a:rPr lang="en-US" altLang="zh-CN" b="1" i="1">
                <a:latin typeface="Times New Roman" panose="02020603050405020304" pitchFamily="18" charset="0"/>
                <a:cs typeface="Times New Roman" panose="02020603050405020304" pitchFamily="18" charset="0"/>
              </a:rPr>
              <a:t>E</a:t>
            </a:r>
            <a:r>
              <a:rPr lang="en-US" altLang="zh-CN" b="1">
                <a:latin typeface="Times New Roman" panose="02020603050405020304" pitchFamily="18" charset="0"/>
                <a:cs typeface="Times New Roman" panose="02020603050405020304" pitchFamily="18" charset="0"/>
              </a:rPr>
              <a:t>p</a:t>
            </a:r>
            <a:endParaRPr lang="en-US" altLang="zh-CN" b="1">
              <a:latin typeface="Times New Roman" panose="02020603050405020304" pitchFamily="18" charset="0"/>
              <a:cs typeface="Times New Roman" panose="02020603050405020304" pitchFamily="18" charset="0"/>
            </a:endParaRPr>
          </a:p>
        </p:txBody>
      </p:sp>
      <p:graphicFrame>
        <p:nvGraphicFramePr>
          <p:cNvPr id="17411" name="Group 3" title=""/>
          <p:cNvGraphicFramePr>
            <a:graphicFrameLocks noGrp="1"/>
          </p:cNvGraphicFramePr>
          <p:nvPr>
            <p:ph idx="1"/>
            <p:custDataLst>
              <p:tags r:id="rId3"/>
            </p:custDataLst>
          </p:nvPr>
        </p:nvGraphicFramePr>
        <p:xfrm>
          <a:off x="633730" y="2585085"/>
          <a:ext cx="10923905" cy="3413125"/>
        </p:xfrm>
        <a:graphic>
          <a:graphicData uri="http://schemas.openxmlformats.org/drawingml/2006/table">
            <a:tbl>
              <a:tblPr/>
              <a:tblGrid>
                <a:gridCol w="1762125"/>
                <a:gridCol w="2469515"/>
                <a:gridCol w="2832735"/>
                <a:gridCol w="3859530"/>
              </a:tblGrid>
              <a:tr h="1029970">
                <a:tc>
                  <a:txBody>
                    <a:bodyPr vert="horz"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en-US" sz="2800" b="0" i="0" u="none" strike="noStrike" cap="none" normalizeH="0" baseline="0">
                        <a:ln>
                          <a:noFill/>
                        </a:ln>
                        <a:solidFill>
                          <a:schemeClr val="tx1"/>
                        </a:solidFill>
                        <a:effectLst/>
                        <a:latin typeface="微软雅黑" panose="020b0503020204020204" charset="-122"/>
                        <a:ea typeface="微软雅黑"/>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en-US" sz="2800" b="0" i="0" u="none" strike="noStrike" cap="none" normalizeH="0" baseline="0">
                        <a:ln>
                          <a:noFill/>
                        </a:ln>
                        <a:solidFill>
                          <a:schemeClr val="tx1"/>
                        </a:solidFill>
                        <a:effectLst/>
                        <a:latin typeface="微软雅黑" panose="020b0503020204020204" charset="-122"/>
                        <a:ea typeface="微软雅黑"/>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8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重力做功</a:t>
                      </a:r>
                      <a:r>
                        <a:rPr kumimoji="0" lang="en-US" sz="28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W</a:t>
                      </a:r>
                      <a:r>
                        <a:rPr kumimoji="0" lang="en-US" sz="2800" b="0" i="0" u="none" strike="noStrike" cap="none" normalizeH="0" baseline="-25000">
                          <a:ln>
                            <a:noFill/>
                          </a:ln>
                          <a:solidFill>
                            <a:schemeClr val="tx1"/>
                          </a:solidFill>
                          <a:effectLst/>
                          <a:latin typeface="微软雅黑" panose="020b0503020204020204" charset="-122"/>
                          <a:ea typeface="微软雅黑"/>
                          <a:cs typeface="微软雅黑" panose="020b0503020204020204" charset="-122"/>
                        </a:rPr>
                        <a:t>G</a:t>
                      </a:r>
                      <a:endParaRPr kumimoji="0" lang="en-US" sz="2800" b="0" i="0" u="none" strike="noStrike" cap="none" normalizeH="0" baseline="-25000">
                        <a:ln>
                          <a:noFill/>
                        </a:ln>
                        <a:solidFill>
                          <a:schemeClr val="tx1"/>
                        </a:solidFill>
                        <a:effectLst/>
                        <a:latin typeface="微软雅黑" panose="020b0503020204020204" charset="-122"/>
                        <a:ea typeface="微软雅黑"/>
                        <a:cs typeface="微软雅黑" panose="020b0503020204020204" charset="-122"/>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a:t>
                      </a:r>
                      <a:r>
                        <a:rPr kumimoji="0" lang="zh-CN" altLang="en-US" sz="28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正、负）</a:t>
                      </a:r>
                      <a:endParaRPr kumimoji="0" lang="zh-CN" altLang="en-US" sz="28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8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重力势能</a:t>
                      </a:r>
                      <a:r>
                        <a:rPr kumimoji="0" lang="en-US" sz="28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E</a:t>
                      </a:r>
                      <a:r>
                        <a:rPr kumimoji="0" lang="en-US" sz="2800" b="0" i="0" u="none" strike="noStrike" cap="none" normalizeH="0" baseline="-25000">
                          <a:ln>
                            <a:noFill/>
                          </a:ln>
                          <a:solidFill>
                            <a:schemeClr val="tx1"/>
                          </a:solidFill>
                          <a:effectLst/>
                          <a:latin typeface="微软雅黑" panose="020b0503020204020204" charset="-122"/>
                          <a:ea typeface="微软雅黑"/>
                          <a:cs typeface="微软雅黑" panose="020b0503020204020204" charset="-122"/>
                        </a:rPr>
                        <a:t>P</a:t>
                      </a:r>
                      <a:endParaRPr kumimoji="0" lang="en-US" sz="2800" b="0" i="0" u="none" strike="noStrike" cap="none" normalizeH="0" baseline="-25000">
                        <a:ln>
                          <a:noFill/>
                        </a:ln>
                        <a:solidFill>
                          <a:schemeClr val="tx1"/>
                        </a:solidFill>
                        <a:effectLst/>
                        <a:latin typeface="微软雅黑" panose="020b0503020204020204" charset="-122"/>
                        <a:ea typeface="微软雅黑"/>
                        <a:cs typeface="微软雅黑" panose="020b0503020204020204" charset="-122"/>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8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rPr>
                        <a:t>（增加、减少）</a:t>
                      </a:r>
                      <a:endParaRPr kumimoji="0" lang="zh-CN" altLang="en-US" sz="2800" b="0" i="0" u="none" strike="noStrike" cap="none" normalizeH="0" baseline="0">
                        <a:ln>
                          <a:noFill/>
                        </a:ln>
                        <a:solidFill>
                          <a:schemeClr val="tx1"/>
                        </a:solidFill>
                        <a:effectLst/>
                        <a:latin typeface="微软雅黑" panose="020b0503020204020204" charset="-122"/>
                        <a:ea typeface="微软雅黑"/>
                        <a:cs typeface="微软雅黑" panose="020b050302020402020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sz="2800" b="0" i="0" u="none" strike="noStrike" cap="none" normalizeH="0" baseline="0">
                          <a:ln>
                            <a:noFill/>
                          </a:ln>
                          <a:solidFill>
                            <a:schemeClr val="tx1"/>
                          </a:solidFill>
                          <a:effectLst/>
                          <a:latin typeface="微软雅黑" panose="020b0503020204020204" charset="-122"/>
                          <a:ea typeface="微软雅黑"/>
                        </a:rPr>
                        <a:t>重力做功和重力势能变化的关系</a:t>
                      </a:r>
                      <a:endParaRPr kumimoji="0" lang="zh-CN" sz="2800" b="0" i="0" u="none" strike="noStrike" cap="none" normalizeH="0" baseline="0">
                        <a:ln>
                          <a:noFill/>
                        </a:ln>
                        <a:solidFill>
                          <a:schemeClr val="tx1"/>
                        </a:solidFill>
                        <a:effectLst/>
                        <a:latin typeface="微软雅黑" panose="020b0503020204020204" charset="-122"/>
                        <a:ea typeface="微软雅黑"/>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6660">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sz="2800" b="0" i="0" u="none" strike="noStrike" cap="none" normalizeH="0" baseline="0">
                          <a:ln>
                            <a:noFill/>
                          </a:ln>
                          <a:solidFill>
                            <a:schemeClr val="tx1"/>
                          </a:solidFill>
                          <a:effectLst/>
                          <a:latin typeface="微软雅黑" panose="020b0503020204020204" charset="-122"/>
                          <a:ea typeface="微软雅黑"/>
                        </a:rPr>
                        <a:t>物体上升</a:t>
                      </a:r>
                      <a:endParaRPr kumimoji="0" lang="zh-CN" sz="2800" b="0" i="0" u="none" strike="noStrike" cap="none" normalizeH="0" baseline="0">
                        <a:ln>
                          <a:noFill/>
                        </a:ln>
                        <a:solidFill>
                          <a:schemeClr val="tx1"/>
                        </a:solidFill>
                        <a:effectLst/>
                        <a:latin typeface="微软雅黑" panose="020b0503020204020204" charset="-122"/>
                        <a:ea typeface="微软雅黑"/>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800" b="0" i="0" u="none" strike="noStrike" cap="none" normalizeH="0" baseline="0">
                        <a:ln>
                          <a:noFill/>
                        </a:ln>
                        <a:solidFill>
                          <a:schemeClr val="tx1"/>
                        </a:solidFill>
                        <a:effectLst/>
                        <a:latin typeface="微软雅黑" panose="020b0503020204020204" charset="-122"/>
                        <a:ea typeface="微软雅黑"/>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800" b="0" i="0" u="none" strike="noStrike" cap="none" normalizeH="0" baseline="0">
                        <a:ln>
                          <a:noFill/>
                        </a:ln>
                        <a:solidFill>
                          <a:schemeClr val="tx1"/>
                        </a:solidFill>
                        <a:effectLst/>
                        <a:latin typeface="微软雅黑" panose="020b0503020204020204" charset="-122"/>
                        <a:ea typeface="微软雅黑"/>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800" b="0" i="0" u="none" strike="noStrike" cap="none" normalizeH="0" baseline="0">
                        <a:ln>
                          <a:noFill/>
                        </a:ln>
                        <a:solidFill>
                          <a:schemeClr val="tx1"/>
                        </a:solidFill>
                        <a:effectLst/>
                        <a:latin typeface="微软雅黑" panose="020b0503020204020204" charset="-122"/>
                        <a:ea typeface="微软雅黑"/>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6495">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sz="2800" b="0" i="0" u="none" strike="noStrike" cap="none" normalizeH="0" baseline="0">
                          <a:ln>
                            <a:noFill/>
                          </a:ln>
                          <a:solidFill>
                            <a:schemeClr val="tx1"/>
                          </a:solidFill>
                          <a:effectLst/>
                          <a:latin typeface="微软雅黑" panose="020b0503020204020204" charset="-122"/>
                          <a:ea typeface="微软雅黑"/>
                        </a:rPr>
                        <a:t>物体下降</a:t>
                      </a:r>
                      <a:endParaRPr kumimoji="0" lang="zh-CN" sz="2800" b="0" i="0" u="none" strike="noStrike" cap="none" normalizeH="0" baseline="0">
                        <a:ln>
                          <a:noFill/>
                        </a:ln>
                        <a:solidFill>
                          <a:schemeClr val="tx1"/>
                        </a:solidFill>
                        <a:effectLst/>
                        <a:latin typeface="微软雅黑" panose="020b0503020204020204" charset="-122"/>
                        <a:ea typeface="微软雅黑"/>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800" b="0" i="0" u="none" strike="noStrike" cap="none" normalizeH="0" baseline="0">
                        <a:ln>
                          <a:noFill/>
                        </a:ln>
                        <a:solidFill>
                          <a:schemeClr val="tx1"/>
                        </a:solidFill>
                        <a:effectLst/>
                        <a:latin typeface="微软雅黑" panose="020b0503020204020204" charset="-122"/>
                        <a:ea typeface="微软雅黑"/>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800" b="0" i="0" u="none" strike="noStrike" cap="none" normalizeH="0" baseline="0">
                        <a:ln>
                          <a:noFill/>
                        </a:ln>
                        <a:solidFill>
                          <a:schemeClr val="tx1"/>
                        </a:solidFill>
                        <a:effectLst/>
                        <a:latin typeface="微软雅黑" panose="020b0503020204020204" charset="-122"/>
                        <a:ea typeface="微软雅黑"/>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2800" b="0" i="0" u="none" strike="noStrike" cap="none" normalizeH="0" baseline="0">
                        <a:ln>
                          <a:noFill/>
                        </a:ln>
                        <a:solidFill>
                          <a:schemeClr val="tx1"/>
                        </a:solidFill>
                        <a:effectLst/>
                        <a:latin typeface="微软雅黑" panose="020b0503020204020204" charset="-122"/>
                        <a:ea typeface="微软雅黑"/>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33" name="Text Box 25" title=""/>
          <p:cNvSpPr txBox="1"/>
          <p:nvPr/>
        </p:nvSpPr>
        <p:spPr>
          <a:xfrm>
            <a:off x="3648075" y="5032375"/>
            <a:ext cx="5048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2800">
                <a:latin typeface="微软雅黑" panose="020b0503020204020204" charset="-122"/>
                <a:ea typeface="微软雅黑"/>
              </a:rPr>
              <a:t>正</a:t>
            </a:r>
            <a:endParaRPr lang="zh-CN" altLang="en-US" sz="2800">
              <a:latin typeface="微软雅黑" panose="020b0503020204020204" charset="-122"/>
              <a:ea typeface="微软雅黑"/>
            </a:endParaRPr>
          </a:p>
        </p:txBody>
      </p:sp>
      <p:sp>
        <p:nvSpPr>
          <p:cNvPr id="18458" name="Text Box 26" title=""/>
          <p:cNvSpPr txBox="1"/>
          <p:nvPr/>
        </p:nvSpPr>
        <p:spPr>
          <a:xfrm>
            <a:off x="3359150" y="6021388"/>
            <a:ext cx="504825"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endParaRPr lang="zh-CN" altLang="en-US" sz="2400">
              <a:latin typeface="微软雅黑" panose="020b0503020204020204" charset="-122"/>
              <a:ea typeface="微软雅黑"/>
              <a:cs typeface="Times New Roman" panose="02020603050405020304" pitchFamily="18" charset="0"/>
            </a:endParaRPr>
          </a:p>
        </p:txBody>
      </p:sp>
      <p:sp>
        <p:nvSpPr>
          <p:cNvPr id="17435" name="Text Box 27" title=""/>
          <p:cNvSpPr txBox="1"/>
          <p:nvPr/>
        </p:nvSpPr>
        <p:spPr>
          <a:xfrm>
            <a:off x="3542030" y="4067493"/>
            <a:ext cx="5048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2800">
                <a:latin typeface="微软雅黑" panose="020b0503020204020204" charset="-122"/>
                <a:ea typeface="微软雅黑"/>
              </a:rPr>
              <a:t>负</a:t>
            </a:r>
            <a:endParaRPr lang="zh-CN" altLang="en-US" sz="2800">
              <a:latin typeface="微软雅黑" panose="020b0503020204020204" charset="-122"/>
              <a:ea typeface="微软雅黑"/>
            </a:endParaRPr>
          </a:p>
        </p:txBody>
      </p:sp>
      <p:sp>
        <p:nvSpPr>
          <p:cNvPr id="17436" name="Text Box 28" title=""/>
          <p:cNvSpPr txBox="1"/>
          <p:nvPr/>
        </p:nvSpPr>
        <p:spPr>
          <a:xfrm>
            <a:off x="5662613" y="5191443"/>
            <a:ext cx="1441450"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2800">
                <a:latin typeface="微软雅黑" panose="020b0503020204020204" charset="-122"/>
                <a:ea typeface="微软雅黑"/>
              </a:rPr>
              <a:t>减少</a:t>
            </a:r>
            <a:endParaRPr lang="zh-CN" altLang="en-US" sz="2800">
              <a:latin typeface="微软雅黑" panose="020b0503020204020204" charset="-122"/>
              <a:ea typeface="微软雅黑"/>
            </a:endParaRPr>
          </a:p>
        </p:txBody>
      </p:sp>
      <p:sp>
        <p:nvSpPr>
          <p:cNvPr id="17437" name="Text Box 29" title=""/>
          <p:cNvSpPr txBox="1"/>
          <p:nvPr/>
        </p:nvSpPr>
        <p:spPr>
          <a:xfrm>
            <a:off x="5662930" y="4030345"/>
            <a:ext cx="11525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2800">
                <a:latin typeface="微软雅黑" panose="020b0503020204020204" charset="-122"/>
                <a:ea typeface="微软雅黑"/>
              </a:rPr>
              <a:t>增加</a:t>
            </a:r>
            <a:endParaRPr lang="zh-CN" altLang="en-US" sz="2800">
              <a:latin typeface="微软雅黑" panose="020b0503020204020204" charset="-122"/>
              <a:ea typeface="微软雅黑"/>
            </a:endParaRPr>
          </a:p>
        </p:txBody>
      </p:sp>
      <p:sp>
        <p:nvSpPr>
          <p:cNvPr id="17438" name="Text Box 30" title=""/>
          <p:cNvSpPr txBox="1"/>
          <p:nvPr/>
        </p:nvSpPr>
        <p:spPr>
          <a:xfrm>
            <a:off x="8009255" y="5061585"/>
            <a:ext cx="3119755" cy="9531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2800">
                <a:latin typeface="微软雅黑" panose="020b0503020204020204" charset="-122"/>
                <a:ea typeface="微软雅黑"/>
              </a:rPr>
              <a:t>重力做的功</a:t>
            </a:r>
            <a:r>
              <a:rPr lang="zh-CN" altLang="en-US" sz="2800">
                <a:solidFill>
                  <a:srgbClr val="FF0000"/>
                </a:solidFill>
                <a:latin typeface="微软雅黑" panose="020b0503020204020204" charset="-122"/>
                <a:ea typeface="微软雅黑"/>
              </a:rPr>
              <a:t>等于</a:t>
            </a:r>
            <a:r>
              <a:rPr lang="zh-CN" altLang="en-US" sz="2800">
                <a:latin typeface="微软雅黑" panose="020b0503020204020204" charset="-122"/>
                <a:ea typeface="微软雅黑"/>
              </a:rPr>
              <a:t>重力势能的减少</a:t>
            </a:r>
            <a:endParaRPr lang="zh-CN" altLang="en-US" sz="2800">
              <a:latin typeface="微软雅黑" panose="020b0503020204020204" charset="-122"/>
              <a:ea typeface="微软雅黑"/>
            </a:endParaRPr>
          </a:p>
        </p:txBody>
      </p:sp>
      <p:sp>
        <p:nvSpPr>
          <p:cNvPr id="17439" name="Text Box 31" title=""/>
          <p:cNvSpPr txBox="1"/>
          <p:nvPr/>
        </p:nvSpPr>
        <p:spPr>
          <a:xfrm>
            <a:off x="7931150" y="3852545"/>
            <a:ext cx="3626485" cy="9531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eaLnBrk="1" hangingPunct="1">
              <a:spcBef>
                <a:spcPct val="50000"/>
              </a:spcBef>
              <a:buNone/>
            </a:pPr>
            <a:r>
              <a:rPr lang="zh-CN" altLang="en-US" sz="2800" i="1">
                <a:latin typeface="微软雅黑" panose="020b0503020204020204" charset="-122"/>
                <a:ea typeface="微软雅黑"/>
              </a:rPr>
              <a:t>物体克服重力做的功</a:t>
            </a:r>
            <a:r>
              <a:rPr lang="zh-CN" altLang="en-US" sz="2800" i="1">
                <a:solidFill>
                  <a:srgbClr val="FF0000"/>
                </a:solidFill>
                <a:latin typeface="微软雅黑" panose="020b0503020204020204" charset="-122"/>
                <a:ea typeface="微软雅黑"/>
              </a:rPr>
              <a:t>等于</a:t>
            </a:r>
            <a:r>
              <a:rPr lang="zh-CN" altLang="en-US" sz="2800" i="1">
                <a:latin typeface="微软雅黑" panose="020b0503020204020204" charset="-122"/>
                <a:ea typeface="微软雅黑"/>
              </a:rPr>
              <a:t>重力势能的增加</a:t>
            </a:r>
            <a:endParaRPr lang="zh-CN" altLang="en-US" sz="2800" i="1">
              <a:latin typeface="微软雅黑" panose="020b0503020204020204" charset="-122"/>
              <a:ea typeface="微软雅黑"/>
            </a:endParaRPr>
          </a:p>
        </p:txBody>
      </p:sp>
      <p:sp>
        <p:nvSpPr>
          <p:cNvPr id="18464" name="TextBox 12" title=""/>
          <p:cNvSpPr txBox="1">
            <a:spLocks noChangeArrowheads="1"/>
          </p:cNvSpPr>
          <p:nvPr/>
        </p:nvSpPr>
        <p:spPr bwMode="auto">
          <a:xfrm>
            <a:off x="140970" y="131445"/>
            <a:ext cx="7040880" cy="645160"/>
          </a:xfrm>
          <a:prstGeom prst="rect">
            <a:avLst/>
          </a:prstGeom>
          <a:solidFill>
            <a:srgbClr val="FFC000"/>
          </a:solidFill>
          <a:ln w="25400">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微软雅黑" panose="020b0503020204020204" charset="-122"/>
                <a:ea typeface="微软雅黑"/>
                <a:cs typeface="+mn-cs"/>
              </a:rPr>
              <a:t>三、重力做功与重力势能的关系：</a:t>
            </a:r>
            <a:endParaRPr kumimoji="0" lang="zh-CN" altLang="en-US" sz="360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微软雅黑" panose="020b0503020204020204" charset="-122"/>
              <a:ea typeface="微软雅黑"/>
              <a:cs typeface="+mn-cs"/>
            </a:endParaRPr>
          </a:p>
        </p:txBody>
      </p:sp>
      <p:sp>
        <p:nvSpPr>
          <p:cNvPr id="12" name="Text Box 2" title=""/>
          <p:cNvSpPr txBox="1"/>
          <p:nvPr/>
        </p:nvSpPr>
        <p:spPr>
          <a:xfrm>
            <a:off x="2495550" y="6270308"/>
            <a:ext cx="8132763" cy="5651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gn="ctr" eaLnBrk="1" hangingPunct="1">
              <a:lnSpc>
                <a:spcPct val="110000"/>
              </a:lnSpc>
              <a:spcBef>
                <a:spcPct val="50000"/>
              </a:spcBef>
              <a:buNone/>
            </a:pPr>
            <a:r>
              <a:rPr lang="zh-CN" altLang="en-US" sz="2800">
                <a:solidFill>
                  <a:srgbClr val="FF0000"/>
                </a:solidFill>
                <a:latin typeface="微软雅黑" panose="020b0503020204020204" charset="-122"/>
                <a:ea typeface="微软雅黑"/>
              </a:rPr>
              <a:t>重力做功的多少</a:t>
            </a:r>
            <a:r>
              <a:rPr lang="zh-CN" altLang="en-US" sz="2800">
                <a:latin typeface="微软雅黑" panose="020b0503020204020204" charset="-122"/>
                <a:ea typeface="微软雅黑"/>
              </a:rPr>
              <a:t>是重力势能变化的</a:t>
            </a:r>
            <a:r>
              <a:rPr lang="zh-CN" altLang="en-US" sz="2800">
                <a:solidFill>
                  <a:srgbClr val="FF0000"/>
                </a:solidFill>
                <a:latin typeface="微软雅黑" panose="020b0503020204020204" charset="-122"/>
                <a:ea typeface="微软雅黑"/>
              </a:rPr>
              <a:t>量度</a:t>
            </a:r>
            <a:endParaRPr lang="zh-CN" altLang="en-US" sz="2800">
              <a:solidFill>
                <a:srgbClr val="FF0000"/>
              </a:solidFill>
              <a:latin typeface="微软雅黑" panose="020b0503020204020204" charset="-122"/>
              <a:ea typeface="微软雅黑"/>
            </a:endParaRPr>
          </a:p>
        </p:txBody>
      </p:sp>
      <p:sp>
        <p:nvSpPr>
          <p:cNvPr id="13314" name="Text Box 2" title=""/>
          <p:cNvSpPr txBox="1"/>
          <p:nvPr/>
        </p:nvSpPr>
        <p:spPr>
          <a:xfrm>
            <a:off x="7244080" y="751205"/>
            <a:ext cx="4313555" cy="7067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stStyle>
          <a:p>
            <a:pPr marL="0" lvl="0" indent="0" algn="ctr" eaLnBrk="1" hangingPunct="1">
              <a:spcBef>
                <a:spcPct val="15000"/>
              </a:spcBef>
              <a:buNone/>
            </a:pPr>
            <a:r>
              <a:rPr lang="en-US" altLang="zh-CN" sz="4000" b="1" i="1">
                <a:latin typeface="Times New Roman" panose="02020603050405020304" pitchFamily="18" charset="0"/>
                <a:ea typeface="微软雅黑"/>
                <a:cs typeface="Times New Roman" panose="02020603050405020304" pitchFamily="18" charset="0"/>
              </a:rPr>
              <a:t>E</a:t>
            </a:r>
            <a:r>
              <a:rPr lang="en-US" altLang="zh-CN" sz="4000" b="1" baseline="-30000">
                <a:latin typeface="Times New Roman" panose="02020603050405020304" pitchFamily="18" charset="0"/>
                <a:ea typeface="微软雅黑"/>
                <a:cs typeface="Times New Roman" panose="02020603050405020304" pitchFamily="18" charset="0"/>
              </a:rPr>
              <a:t>p</a:t>
            </a:r>
            <a:r>
              <a:rPr lang="en-US" altLang="zh-CN" sz="4000" b="1">
                <a:latin typeface="Times New Roman" panose="02020603050405020304" pitchFamily="18" charset="0"/>
                <a:ea typeface="微软雅黑"/>
                <a:cs typeface="Times New Roman" panose="02020603050405020304" pitchFamily="18" charset="0"/>
              </a:rPr>
              <a:t> = </a:t>
            </a:r>
            <a:r>
              <a:rPr lang="en-US" altLang="zh-CN" sz="4000" b="1" i="1">
                <a:latin typeface="Times New Roman" panose="02020603050405020304" pitchFamily="18" charset="0"/>
                <a:ea typeface="微软雅黑"/>
                <a:cs typeface="Times New Roman" panose="02020603050405020304" pitchFamily="18" charset="0"/>
              </a:rPr>
              <a:t>mgh</a:t>
            </a:r>
            <a:endParaRPr lang="en-US" altLang="zh-CN" sz="4000" b="1" i="1">
              <a:latin typeface="Times New Roman" panose="02020603050405020304" pitchFamily="18" charset="0"/>
              <a:ea typeface="微软雅黑"/>
              <a:cs typeface="Times New Roman" panose="02020603050405020304" pitchFamily="18" charset="0"/>
            </a:endParaRPr>
          </a:p>
        </p:txBody>
      </p:sp>
      <p:graphicFrame>
        <p:nvGraphicFramePr>
          <p:cNvPr id="12295" name="Object 28" title=""/>
          <p:cNvGraphicFramePr>
            <a:graphicFrameLocks noChangeAspect="1"/>
          </p:cNvGraphicFramePr>
          <p:nvPr/>
        </p:nvGraphicFramePr>
        <p:xfrm>
          <a:off x="1128395" y="776605"/>
          <a:ext cx="2519363" cy="768350"/>
        </p:xfrm>
        <a:graphic>
          <a:graphicData uri="http://schemas.openxmlformats.org/presentationml/2006/ole">
            <mc:AlternateContent>
              <mc:Choice xmlns:v="urn:schemas-microsoft-com:vml" Requires="v">
                <p:oleObj spid="_x0000_s1051" r:id="rId4" imgW="749935" imgH="228600" progId="Equation.3">
                  <p:embed/>
                </p:oleObj>
              </mc:Choice>
              <mc:Fallback>
                <p:oleObj r:id="rId4" imgW="749935" imgH="228600" progId="Equation.3">
                  <p:embed/>
                  <p:pic>
                    <p:nvPicPr>
                      <p:cNvPr id="0" name="OLE substitute image"/>
                      <p:cNvPicPr/>
                      <p:nvPr/>
                    </p:nvPicPr>
                    <p:blipFill>
                      <a:blip r:embed="rId5"/>
                      <a:stretch>
                        <a:fillRect/>
                      </a:stretch>
                    </p:blipFill>
                    <p:spPr>
                      <a:xfrm>
                        <a:off x="1128395" y="776605"/>
                        <a:ext cx="2519363" cy="768350"/>
                      </a:xfrm>
                      <a:prstGeom prst="rect">
                        <a:avLst/>
                      </a:prstGeom>
                      <a:noFill/>
                      <a:ln w="38100">
                        <a:noFill/>
                        <a:miter/>
                      </a:ln>
                    </p:spPr>
                  </p:pic>
                </p:oleObj>
              </mc:Fallback>
            </mc:AlternateContent>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linds(horizontal)">
                                      <p:cBhvr>
                                        <p:cTn id="7" dur="500"/>
                                        <p:tgtEl>
                                          <p:spTgt spid="174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blinds(horizontal)">
                                      <p:cBhvr>
                                        <p:cTn id="12" dur="500"/>
                                        <p:tgtEl>
                                          <p:spTgt spid="174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33"/>
                                        </p:tgtEl>
                                        <p:attrNameLst>
                                          <p:attrName>style.visibility</p:attrName>
                                        </p:attrNameLst>
                                      </p:cBhvr>
                                      <p:to>
                                        <p:strVal val="visible"/>
                                      </p:to>
                                    </p:set>
                                    <p:animEffect transition="in" filter="blinds(horizontal)">
                                      <p:cBhvr>
                                        <p:cTn id="17" dur="500"/>
                                        <p:tgtEl>
                                          <p:spTgt spid="1743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7435"/>
                                        </p:tgtEl>
                                        <p:attrNameLst>
                                          <p:attrName>style.visibility</p:attrName>
                                        </p:attrNameLst>
                                      </p:cBhvr>
                                      <p:to>
                                        <p:strVal val="visible"/>
                                      </p:to>
                                    </p:set>
                                    <p:animEffect transition="in" filter="blinds(horizontal)">
                                      <p:cBhvr>
                                        <p:cTn id="20" dur="500"/>
                                        <p:tgtEl>
                                          <p:spTgt spid="1743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7436"/>
                                        </p:tgtEl>
                                        <p:attrNameLst>
                                          <p:attrName>style.visibility</p:attrName>
                                        </p:attrNameLst>
                                      </p:cBhvr>
                                      <p:to>
                                        <p:strVal val="visible"/>
                                      </p:to>
                                    </p:set>
                                    <p:animEffect transition="in" filter="blinds(horizontal)">
                                      <p:cBhvr>
                                        <p:cTn id="23" dur="500"/>
                                        <p:tgtEl>
                                          <p:spTgt spid="1743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437"/>
                                        </p:tgtEl>
                                        <p:attrNameLst>
                                          <p:attrName>style.visibility</p:attrName>
                                        </p:attrNameLst>
                                      </p:cBhvr>
                                      <p:to>
                                        <p:strVal val="visible"/>
                                      </p:to>
                                    </p:set>
                                    <p:animEffect transition="in" filter="blinds(horizontal)">
                                      <p:cBhvr>
                                        <p:cTn id="26" dur="500"/>
                                        <p:tgtEl>
                                          <p:spTgt spid="1743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7438"/>
                                        </p:tgtEl>
                                        <p:attrNameLst>
                                          <p:attrName>style.visibility</p:attrName>
                                        </p:attrNameLst>
                                      </p:cBhvr>
                                      <p:to>
                                        <p:strVal val="visible"/>
                                      </p:to>
                                    </p:set>
                                    <p:animEffect transition="in" filter="blinds(horizontal)">
                                      <p:cBhvr>
                                        <p:cTn id="29" dur="500"/>
                                        <p:tgtEl>
                                          <p:spTgt spid="1743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7439"/>
                                        </p:tgtEl>
                                        <p:attrNameLst>
                                          <p:attrName>style.visibility</p:attrName>
                                        </p:attrNameLst>
                                      </p:cBhvr>
                                      <p:to>
                                        <p:strVal val="visible"/>
                                      </p:to>
                                    </p:set>
                                    <p:animEffect transition="in" filter="blinds(horizontal)">
                                      <p:cBhvr>
                                        <p:cTn id="32" dur="500"/>
                                        <p:tgtEl>
                                          <p:spTgt spid="17439"/>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33" grpId="0"/>
      <p:bldP spid="17435" grpId="0"/>
      <p:bldP spid="17436" grpId="0"/>
      <p:bldP spid="17437" grpId="0"/>
      <p:bldP spid="17438" grpId="0"/>
      <p:bldP spid="17439" grpId="0"/>
      <p:bldP spid="12" grpId="0"/>
    </p:bldLst>
  </p:timing>
</p:sld>
</file>

<file path=ppt/tags/tag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00.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01.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2.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3.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4.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6.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7.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9.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7.xml><?xml version="1.0" encoding="utf-8"?>
<p:tagLst xmlns:p="http://schemas.openxmlformats.org/presentationml/2006/main">
  <p:tag name="KSO_WM_BEAUTIFY_FLAG" val="#wm#"/>
  <p:tag name="KSO_WM_TAG_VERSION" val="1.0"/>
  <p:tag name="KSO_WM_TEMPLATE_CATEGORY" val="custom"/>
  <p:tag name="KSO_WM_TEMPLATE_INDEX" val="20204430"/>
  <p:tag name="KSO_WM_UNIT_COMPATIBLE" val="0"/>
  <p:tag name="KSO_WM_UNIT_DIAGRAM_ISNUMVISUAL" val="0"/>
  <p:tag name="KSO_WM_UNIT_DIAGRAM_ISREFERUNIT" val="0"/>
  <p:tag name="KSO_WM_UNIT_HIGHLIGHT" val="0"/>
  <p:tag name="KSO_WM_UNIT_ID" val="_0**"/>
  <p:tag name="KSO_WM_UNIT_LAYERLEVEL" val="1"/>
</p:tagLst>
</file>

<file path=ppt/tags/tag128.xml><?xml version="1.0" encoding="utf-8"?>
<p:tagLst xmlns:p="http://schemas.openxmlformats.org/presentationml/2006/main">
  <p:tag name="KSO_WM_BEAUTIFY_FLAG" val="#wm#"/>
  <p:tag name="KSO_WM_TAG_VERSION" val="1.0"/>
  <p:tag name="KSO_WM_TEMPLATE_CATEGORY" val="custom"/>
  <p:tag name="KSO_WM_TEMPLATE_INDEX" val="20204430"/>
  <p:tag name="KSO_WM_UNIT_COMPATIBLE" val="0"/>
  <p:tag name="KSO_WM_UNIT_DIAGRAM_ISNUMVISUAL" val="0"/>
  <p:tag name="KSO_WM_UNIT_DIAGRAM_ISREFERUNIT" val="0"/>
  <p:tag name="KSO_WM_UNIT_HIGHLIGHT" val="0"/>
  <p:tag name="KSO_WM_UNIT_ID" val="_0**"/>
  <p:tag name="KSO_WM_UNIT_LAYERLEVEL" val="1"/>
</p:tagLst>
</file>

<file path=ppt/tags/tag1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4430"/>
  <p:tag name="KSO_WM_TEMPLATE_MASTER_THUMB_INDEX" val="12"/>
  <p:tag name="KSO_WM_TEMPLATE_MASTER_TYPE" val="1"/>
  <p:tag name="KSO_WM_TEMPLATE_SUBCATEGORY" val="0"/>
  <p:tag name="KSO_WM_TEMPLATE_THUMBS_INDEX" val="1、4、7、8、9、12、15、16、18、19、20、21、22、23、26、31、36、41、44、45"/>
</p:tagLst>
</file>

<file path=ppt/tags/tag133.xml><?xml version="1.0" encoding="utf-8"?>
<p:tagLst xmlns:p="http://schemas.openxmlformats.org/presentationml/2006/main">
  <p:tag name="KSO_WM_BEAUTIFY_FLAG" val="#wm#"/>
  <p:tag name="KSO_WM_TEMPLATE_CATEGORY" val="custom"/>
  <p:tag name="KSO_WM_TEMPLATE_INDEX" val="20204430"/>
</p:tagLst>
</file>

<file path=ppt/tags/tag134.xml><?xml version="1.0" encoding="utf-8"?>
<p:tagLst xmlns:p="http://schemas.openxmlformats.org/presentationml/2006/main">
  <p:tag name="REFSHAPE" val="346450660"/>
</p:tagLst>
</file>

<file path=ppt/tags/tag135.xml><?xml version="1.0" encoding="utf-8"?>
<p:tagLst xmlns:p="http://schemas.openxmlformats.org/presentationml/2006/main">
  <p:tag name="KSO_WM_MEDIACOVER_FLAG" val="1"/>
  <p:tag name="KSO_WM_UNIT_MEDIACOVER_BTN_POS" val="c"/>
  <p:tag name="KSO_WM_UNIT_MEDIACOVER_BTN_STATE" val="1"/>
  <p:tag name="KSO_WM_UNIT_MEDIACOVER_BTN_STYLE" val="ee0bc779c1f3d7f3e90c96344320e69a"/>
  <p:tag name="KSO_WM_UNIT_MEDIACOVER_BTNRECT" val="6967*3675*1112*1112"/>
  <p:tag name="KSO_WM_UNIT_MEDIACOVER_RGB" val="000000"/>
  <p:tag name="KSO_WM_UNIT_MEDIACOVER_STYLEID" val="1"/>
  <p:tag name="KSO_WM_UNIT_MEDIACOVER_TEXTSTATE" val="0"/>
  <p:tag name="KSO_WM_UNIT_MEDIACOVER_TRANSPARENCY" val="0.5"/>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UNIT_TABLE_BEAUTIFY" val="smartTable{38ca34a8-6646-403f-b0c4-7b344a0413c2}"/>
</p:tagLst>
</file>

<file path=ppt/tags/tag138.xml><?xml version="1.0" encoding="utf-8"?>
<p:tagLst xmlns:p="http://schemas.openxmlformats.org/presentationml/2006/main">
  <p:tag name="KSO_WM_UNIT_TABLE_BEAUTIFY" val="smartTable{73d688cb-4701-4125-a176-b2036e34d4b0}"/>
  <p:tag name="TABLE_ENDDRAG_ORIGIN_RECT" val="860*259"/>
  <p:tag name="TABLE_ENDDRAG_RECT" val="49*203*860*259"/>
</p:tagLst>
</file>

<file path=ppt/tags/tag139.xml><?xml version="1.0" encoding="utf-8"?>
<p:tagLst xmlns:p="http://schemas.openxmlformats.org/presentationml/2006/main">
  <p:tag name="AS_OS" val="Unix 3.10 unknown"/>
  <p:tag name="AS_RELEASE_DATE" val="2023.03.31"/>
  <p:tag name="AS_TITLE" val="Aspose.Slides for Java"/>
  <p:tag name="AS_VERSION" val="23.3"/>
  <p:tag name="COMMONDATA" val="eyJoZGlkIjoiMDkzNzBhOThmMGU4ZmQzNzI1MDIxYmJkZmRiNGNkMzkifQ=="/>
  <p:tag name="KSO_WPP_MARK_KEY" val="62354670-3de2-4f58-9add-771c65b3b45e"/>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5.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76.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7.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8.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9.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1.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2.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3.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84.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5.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6.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8.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9.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0.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1.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92.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5.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7.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8.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9.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主题​​">
  <a:themeElements>
    <a:clrScheme name="">
      <a:dk1>
        <a:srgbClr val="000000"/>
      </a:dk1>
      <a:lt1>
        <a:srgbClr val="FFFFFF"/>
      </a:lt1>
      <a:dk2>
        <a:srgbClr val="ECEDEF"/>
      </a:dk2>
      <a:lt2>
        <a:srgbClr val="FCFCFD"/>
      </a:lt2>
      <a:accent1>
        <a:srgbClr val="6F8CB9"/>
      </a:accent1>
      <a:accent2>
        <a:srgbClr val="7595AA"/>
      </a:accent2>
      <a:accent3>
        <a:srgbClr val="7B9E9B"/>
      </a:accent3>
      <a:accent4>
        <a:srgbClr val="689677"/>
      </a:accent4>
      <a:accent5>
        <a:srgbClr val="A0C199"/>
      </a:accent5>
      <a:accent6>
        <a:srgbClr val="73A852"/>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95</Paragraphs>
  <Slides>16</Slides>
  <Notes>1</Notes>
  <TotalTime>0</TotalTime>
  <HiddenSlides>0</HiddenSlides>
  <MMClips>1</MMClips>
  <ScaleCrop>0</ScaleCrop>
  <HeadingPairs>
    <vt:vector baseType="variant" size="6">
      <vt:variant>
        <vt:lpstr>Fonts used</vt:lpstr>
      </vt:variant>
      <vt:variant>
        <vt:i4>13</vt:i4>
      </vt:variant>
      <vt:variant>
        <vt:lpstr>Theme</vt:lpstr>
      </vt:variant>
      <vt:variant>
        <vt:i4>1</vt:i4>
      </vt:variant>
      <vt:variant>
        <vt:lpstr>Slide Titles</vt:lpstr>
      </vt:variant>
      <vt:variant>
        <vt:i4>16</vt:i4>
      </vt:variant>
    </vt:vector>
  </HeadingPairs>
  <TitlesOfParts>
    <vt:vector baseType="lpstr" size="30">
      <vt:lpstr>Arial</vt:lpstr>
      <vt:lpstr>Calibri Light</vt:lpstr>
      <vt:lpstr>宋体</vt:lpstr>
      <vt:lpstr>Calibri</vt:lpstr>
      <vt:lpstr>微软雅黑</vt:lpstr>
      <vt:lpstr>汉仪旗黑-85S</vt:lpstr>
      <vt:lpstr>汉仪尚巍手书W</vt:lpstr>
      <vt:lpstr>Times New Roman</vt:lpstr>
      <vt:lpstr>华文楷体</vt:lpstr>
      <vt:lpstr>楷体_GB2312</vt:lpstr>
      <vt:lpstr>华文彩云</vt:lpstr>
      <vt:lpstr>华文行楷</vt:lpstr>
      <vt:lpstr>华文新魏</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2025-03-08T11:13:21.245</cp:lastPrinted>
  <dcterms:created xsi:type="dcterms:W3CDTF">2025-03-08T11:13:21Z</dcterms:created>
  <dcterms:modified xsi:type="dcterms:W3CDTF">2025-03-08T03:13:21Z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